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omputer Says No" panose="020B0604020202020204" charset="0"/>
      <p:regular r:id="rId18"/>
    </p:embeddedFont>
    <p:embeddedFont>
      <p:font typeface="Poppins" panose="00000500000000000000" pitchFamily="2" charset="0"/>
      <p:regular r:id="rId19"/>
    </p:embeddedFont>
    <p:embeddedFont>
      <p:font typeface="Poppins Light" panose="00000400000000000000" pitchFamily="2" charset="0"/>
      <p:regular r:id="rId20"/>
    </p:embeddedFont>
    <p:embeddedFont>
      <p:font typeface="Poppins Medium" panose="00000600000000000000" pitchFamily="2"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inimized">
    <p:restoredLeft sz="0" autoAdjust="0"/>
    <p:restoredTop sz="0" autoAdjust="0"/>
  </p:normalViewPr>
  <p:slideViewPr>
    <p:cSldViewPr>
      <p:cViewPr varScale="1">
        <p:scale>
          <a:sx n="14" d="100"/>
          <a:sy n="14" d="100"/>
        </p:scale>
        <p:origin x="3533"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jpeg>
</file>

<file path=ppt/media/image34.png>
</file>

<file path=ppt/media/image35.png>
</file>

<file path=ppt/media/image36.png>
</file>

<file path=ppt/media/image37.svg>
</file>

<file path=ppt/media/image38.png>
</file>

<file path=ppt/media/image39.png>
</file>

<file path=ppt/media/image4.png>
</file>

<file path=ppt/media/image40.sv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40.svg"/><Relationship Id="rId3" Type="http://schemas.openxmlformats.org/officeDocument/2006/relationships/image" Target="../media/image36.png"/><Relationship Id="rId7" Type="http://schemas.openxmlformats.org/officeDocument/2006/relationships/image" Target="../media/image39.png"/><Relationship Id="rId2" Type="http://schemas.openxmlformats.org/officeDocument/2006/relationships/image" Target="../media/image35.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38.png"/><Relationship Id="rId4" Type="http://schemas.openxmlformats.org/officeDocument/2006/relationships/image" Target="../media/image37.svg"/></Relationships>
</file>

<file path=ppt/slides/_rels/slide1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20.png"/><Relationship Id="rId3" Type="http://schemas.openxmlformats.org/officeDocument/2006/relationships/image" Target="../media/image6.png"/><Relationship Id="rId7" Type="http://schemas.openxmlformats.org/officeDocument/2006/relationships/image" Target="../media/image3.png"/><Relationship Id="rId12"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7.png"/><Relationship Id="rId5" Type="http://schemas.openxmlformats.org/officeDocument/2006/relationships/image" Target="../media/image42.png"/><Relationship Id="rId15" Type="http://schemas.openxmlformats.org/officeDocument/2006/relationships/image" Target="../media/image16.png"/><Relationship Id="rId10" Type="http://schemas.openxmlformats.org/officeDocument/2006/relationships/image" Target="../media/image4.png"/><Relationship Id="rId4" Type="http://schemas.openxmlformats.org/officeDocument/2006/relationships/image" Target="../media/image34.png"/><Relationship Id="rId9" Type="http://schemas.openxmlformats.org/officeDocument/2006/relationships/image" Target="../media/image43.png"/><Relationship Id="rId14" Type="http://schemas.openxmlformats.org/officeDocument/2006/relationships/image" Target="../media/image4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svg"/><Relationship Id="rId7"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5.png"/><Relationship Id="rId10" Type="http://schemas.openxmlformats.org/officeDocument/2006/relationships/image" Target="../media/image19.png"/><Relationship Id="rId4" Type="http://schemas.openxmlformats.org/officeDocument/2006/relationships/image" Target="../media/image14.png"/><Relationship Id="rId9"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8" Type="http://schemas.openxmlformats.org/officeDocument/2006/relationships/image" Target="../media/image26.svg"/><Relationship Id="rId13" Type="http://schemas.openxmlformats.org/officeDocument/2006/relationships/image" Target="../media/image31.png"/><Relationship Id="rId3" Type="http://schemas.openxmlformats.org/officeDocument/2006/relationships/image" Target="../media/image22.png"/><Relationship Id="rId7" Type="http://schemas.openxmlformats.org/officeDocument/2006/relationships/image" Target="../media/image25.png"/><Relationship Id="rId12" Type="http://schemas.openxmlformats.org/officeDocument/2006/relationships/image" Target="../media/image30.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png"/><Relationship Id="rId11" Type="http://schemas.openxmlformats.org/officeDocument/2006/relationships/image" Target="../media/image29.png"/><Relationship Id="rId5" Type="http://schemas.openxmlformats.org/officeDocument/2006/relationships/image" Target="../media/image3.png"/><Relationship Id="rId10" Type="http://schemas.openxmlformats.org/officeDocument/2006/relationships/image" Target="../media/image28.svg"/><Relationship Id="rId4" Type="http://schemas.openxmlformats.org/officeDocument/2006/relationships/image" Target="../media/image23.svg"/><Relationship Id="rId9" Type="http://schemas.openxmlformats.org/officeDocument/2006/relationships/image" Target="../media/image27.png"/><Relationship Id="rId14" Type="http://schemas.openxmlformats.org/officeDocument/2006/relationships/image" Target="../media/image32.svg"/></Relationships>
</file>

<file path=ppt/slides/_rels/slide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jpe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US"/>
          </a:p>
        </p:txBody>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US"/>
          </a:p>
        </p:txBody>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txBody>
          <a:bodyPr/>
          <a:lstStyle/>
          <a:p>
            <a:endParaRPr lang="en-US"/>
          </a:p>
        </p:txBody>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2850925" y="6497858"/>
            <a:ext cx="6926813" cy="485916"/>
          </a:xfrm>
          <a:prstGeom prst="rect">
            <a:avLst/>
          </a:prstGeom>
        </p:spPr>
        <p:txBody>
          <a:bodyPr lIns="0" tIns="0" rIns="0" bIns="0" rtlCol="0" anchor="t">
            <a:spAutoFit/>
          </a:bodyPr>
          <a:lstStyle/>
          <a:p>
            <a:pPr algn="ctr">
              <a:lnSpc>
                <a:spcPts val="3799"/>
              </a:lnSpc>
            </a:pPr>
            <a:r>
              <a:rPr lang="en-US" sz="2714">
                <a:solidFill>
                  <a:srgbClr val="6866E1"/>
                </a:solidFill>
                <a:latin typeface="Poppins Light"/>
              </a:rPr>
              <a:t>By Alexander Aronowitz</a:t>
            </a:r>
          </a:p>
        </p:txBody>
      </p:sp>
      <p:sp>
        <p:nvSpPr>
          <p:cNvPr id="7" name="Freeform 7"/>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txBody>
          <a:bodyPr/>
          <a:lstStyle/>
          <a:p>
            <a:endParaRPr lang="en-US"/>
          </a:p>
        </p:txBody>
      </p:sp>
      <p:sp>
        <p:nvSpPr>
          <p:cNvPr id="8" name="Freeform 8"/>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txBody>
          <a:bodyPr/>
          <a:lstStyle/>
          <a:p>
            <a:endParaRPr lang="en-US"/>
          </a:p>
        </p:txBody>
      </p:sp>
      <p:sp>
        <p:nvSpPr>
          <p:cNvPr id="9" name="TextBox 9"/>
          <p:cNvSpPr txBox="1"/>
          <p:nvPr/>
        </p:nvSpPr>
        <p:spPr>
          <a:xfrm>
            <a:off x="2427808" y="4463168"/>
            <a:ext cx="8127324" cy="2520605"/>
          </a:xfrm>
          <a:prstGeom prst="rect">
            <a:avLst/>
          </a:prstGeom>
        </p:spPr>
        <p:txBody>
          <a:bodyPr lIns="0" tIns="0" rIns="0" bIns="0" rtlCol="0" anchor="t">
            <a:spAutoFit/>
          </a:bodyPr>
          <a:lstStyle/>
          <a:p>
            <a:pPr algn="ctr">
              <a:lnSpc>
                <a:spcPts val="17048"/>
              </a:lnSpc>
            </a:pPr>
            <a:r>
              <a:rPr lang="en-US" sz="23677">
                <a:solidFill>
                  <a:srgbClr val="6866E1"/>
                </a:solidFill>
                <a:latin typeface="Computer Says No"/>
              </a:rPr>
              <a:t>PROJECT</a:t>
            </a:r>
          </a:p>
        </p:txBody>
      </p:sp>
      <p:sp>
        <p:nvSpPr>
          <p:cNvPr id="10" name="TextBox 10"/>
          <p:cNvSpPr txBox="1"/>
          <p:nvPr/>
        </p:nvSpPr>
        <p:spPr>
          <a:xfrm>
            <a:off x="2850925" y="3372520"/>
            <a:ext cx="7103952" cy="771668"/>
          </a:xfrm>
          <a:prstGeom prst="rect">
            <a:avLst/>
          </a:prstGeom>
        </p:spPr>
        <p:txBody>
          <a:bodyPr lIns="0" tIns="0" rIns="0" bIns="0" rtlCol="0" anchor="t">
            <a:spAutoFit/>
          </a:bodyPr>
          <a:lstStyle/>
          <a:p>
            <a:pPr algn="ctr">
              <a:lnSpc>
                <a:spcPts val="5147"/>
              </a:lnSpc>
            </a:pPr>
            <a:r>
              <a:rPr lang="en-US" sz="7148">
                <a:solidFill>
                  <a:srgbClr val="6866E1"/>
                </a:solidFill>
                <a:latin typeface="Computer Says No"/>
              </a:rPr>
              <a:t>ARTIFICIAL INTELLIGENCE</a:t>
            </a:r>
          </a:p>
        </p:txBody>
      </p:sp>
      <p:sp>
        <p:nvSpPr>
          <p:cNvPr id="11" name="Freeform 11"/>
          <p:cNvSpPr/>
          <p:nvPr/>
        </p:nvSpPr>
        <p:spPr>
          <a:xfrm flipH="1">
            <a:off x="9992168" y="1795880"/>
            <a:ext cx="8078630" cy="11840963"/>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7"/>
            <a:stretch>
              <a:fillRect/>
            </a:stretch>
          </a:blipFill>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rot="8620763">
            <a:off x="-429086" y="-676113"/>
            <a:ext cx="8987203" cy="4150026"/>
          </a:xfrm>
          <a:custGeom>
            <a:avLst/>
            <a:gdLst/>
            <a:ahLst/>
            <a:cxnLst/>
            <a:rect l="l" t="t" r="r" b="b"/>
            <a:pathLst>
              <a:path w="8987203" h="4150026">
                <a:moveTo>
                  <a:pt x="0" y="0"/>
                </a:moveTo>
                <a:lnTo>
                  <a:pt x="8987203" y="0"/>
                </a:lnTo>
                <a:lnTo>
                  <a:pt x="8987203" y="4150027"/>
                </a:lnTo>
                <a:lnTo>
                  <a:pt x="0" y="4150027"/>
                </a:lnTo>
                <a:lnTo>
                  <a:pt x="0" y="0"/>
                </a:lnTo>
                <a:close/>
              </a:path>
            </a:pathLst>
          </a:custGeom>
          <a:blipFill>
            <a:blip r:embed="rId2"/>
            <a:stretch>
              <a:fillRect/>
            </a:stretch>
          </a:blipFill>
        </p:spPr>
        <p:txBody>
          <a:bodyPr/>
          <a:lstStyle/>
          <a:p>
            <a:endParaRPr lang="en-US"/>
          </a:p>
        </p:txBody>
      </p:sp>
      <p:sp>
        <p:nvSpPr>
          <p:cNvPr id="3" name="Freeform 3"/>
          <p:cNvSpPr/>
          <p:nvPr/>
        </p:nvSpPr>
        <p:spPr>
          <a:xfrm>
            <a:off x="1692146" y="1213800"/>
            <a:ext cx="14684628" cy="7859399"/>
          </a:xfrm>
          <a:custGeom>
            <a:avLst/>
            <a:gdLst/>
            <a:ahLst/>
            <a:cxnLst/>
            <a:rect l="l" t="t" r="r" b="b"/>
            <a:pathLst>
              <a:path w="14684628" h="7859399">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t="-20258"/>
            </a:stretch>
          </a:blipFill>
        </p:spPr>
        <p:txBody>
          <a:bodyPr/>
          <a:lstStyle/>
          <a:p>
            <a:endParaRPr lang="en-US"/>
          </a:p>
        </p:txBody>
      </p:sp>
      <p:sp>
        <p:nvSpPr>
          <p:cNvPr id="4" name="Freeform 4"/>
          <p:cNvSpPr/>
          <p:nvPr/>
        </p:nvSpPr>
        <p:spPr>
          <a:xfrm>
            <a:off x="14950717" y="4257922"/>
            <a:ext cx="2965916" cy="6828198"/>
          </a:xfrm>
          <a:custGeom>
            <a:avLst/>
            <a:gdLst/>
            <a:ahLst/>
            <a:cxnLst/>
            <a:rect l="l" t="t" r="r" b="b"/>
            <a:pathLst>
              <a:path w="2965916" h="6828198">
                <a:moveTo>
                  <a:pt x="0" y="0"/>
                </a:moveTo>
                <a:lnTo>
                  <a:pt x="2965917" y="0"/>
                </a:lnTo>
                <a:lnTo>
                  <a:pt x="2965917" y="6828199"/>
                </a:lnTo>
                <a:lnTo>
                  <a:pt x="0" y="6828199"/>
                </a:lnTo>
                <a:lnTo>
                  <a:pt x="0" y="0"/>
                </a:lnTo>
                <a:close/>
              </a:path>
            </a:pathLst>
          </a:custGeom>
          <a:blipFill>
            <a:blip r:embed="rId5"/>
            <a:stretch>
              <a:fillRect/>
            </a:stretch>
          </a:blipFill>
        </p:spPr>
        <p:txBody>
          <a:bodyPr/>
          <a:lstStyle/>
          <a:p>
            <a:endParaRPr lang="en-US"/>
          </a:p>
        </p:txBody>
      </p:sp>
      <p:sp>
        <p:nvSpPr>
          <p:cNvPr id="5" name="Freeform 5"/>
          <p:cNvSpPr/>
          <p:nvPr/>
        </p:nvSpPr>
        <p:spPr>
          <a:xfrm>
            <a:off x="-107017" y="7672021"/>
            <a:ext cx="4171532" cy="3569725"/>
          </a:xfrm>
          <a:custGeom>
            <a:avLst/>
            <a:gdLst/>
            <a:ahLst/>
            <a:cxnLst/>
            <a:rect l="l" t="t" r="r" b="b"/>
            <a:pathLst>
              <a:path w="4171532" h="3569725">
                <a:moveTo>
                  <a:pt x="0" y="0"/>
                </a:moveTo>
                <a:lnTo>
                  <a:pt x="4171532" y="0"/>
                </a:lnTo>
                <a:lnTo>
                  <a:pt x="4171532" y="3569725"/>
                </a:lnTo>
                <a:lnTo>
                  <a:pt x="0" y="3569725"/>
                </a:lnTo>
                <a:lnTo>
                  <a:pt x="0" y="0"/>
                </a:lnTo>
                <a:close/>
              </a:path>
            </a:pathLst>
          </a:custGeom>
          <a:blipFill>
            <a:blip r:embed="rId6"/>
            <a:stretch>
              <a:fillRect/>
            </a:stretch>
          </a:blipFill>
        </p:spPr>
        <p:txBody>
          <a:bodyPr/>
          <a:lstStyle/>
          <a:p>
            <a:endParaRPr lang="en-US"/>
          </a:p>
        </p:txBody>
      </p:sp>
      <p:sp>
        <p:nvSpPr>
          <p:cNvPr id="6" name="TextBox 6"/>
          <p:cNvSpPr txBox="1"/>
          <p:nvPr/>
        </p:nvSpPr>
        <p:spPr>
          <a:xfrm>
            <a:off x="3337283" y="2327277"/>
            <a:ext cx="11613435" cy="1260582"/>
          </a:xfrm>
          <a:prstGeom prst="rect">
            <a:avLst/>
          </a:prstGeom>
        </p:spPr>
        <p:txBody>
          <a:bodyPr lIns="0" tIns="0" rIns="0" bIns="0" rtlCol="0" anchor="t">
            <a:spAutoFit/>
          </a:bodyPr>
          <a:lstStyle/>
          <a:p>
            <a:pPr marL="0" lvl="0" indent="0" algn="ctr">
              <a:lnSpc>
                <a:spcPts val="8435"/>
              </a:lnSpc>
              <a:spcBef>
                <a:spcPct val="0"/>
              </a:spcBef>
            </a:pPr>
            <a:r>
              <a:rPr lang="en-US" sz="11715">
                <a:solidFill>
                  <a:srgbClr val="6866E1"/>
                </a:solidFill>
                <a:latin typeface="Computer Says No"/>
              </a:rPr>
              <a:t>RESULTS AND ACHIEVEMENTS</a:t>
            </a:r>
          </a:p>
        </p:txBody>
      </p:sp>
      <p:sp>
        <p:nvSpPr>
          <p:cNvPr id="7" name="TextBox 7"/>
          <p:cNvSpPr txBox="1"/>
          <p:nvPr/>
        </p:nvSpPr>
        <p:spPr>
          <a:xfrm>
            <a:off x="4742828" y="3784357"/>
            <a:ext cx="10469841" cy="1788621"/>
          </a:xfrm>
          <a:prstGeom prst="rect">
            <a:avLst/>
          </a:prstGeom>
        </p:spPr>
        <p:txBody>
          <a:bodyPr lIns="0" tIns="0" rIns="0" bIns="0" rtlCol="0" anchor="t">
            <a:spAutoFit/>
          </a:bodyPr>
          <a:lstStyle/>
          <a:p>
            <a:pPr marL="471059" lvl="1" indent="-235530">
              <a:lnSpc>
                <a:spcPts val="3534"/>
              </a:lnSpc>
              <a:buFont typeface="Arial"/>
              <a:buChar char="•"/>
            </a:pPr>
            <a:r>
              <a:rPr lang="en-US" sz="2181">
                <a:solidFill>
                  <a:srgbClr val="FFFFFF"/>
                </a:solidFill>
                <a:latin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
        <p:nvSpPr>
          <p:cNvPr id="8" name="TextBox 8"/>
          <p:cNvSpPr txBox="1"/>
          <p:nvPr/>
        </p:nvSpPr>
        <p:spPr>
          <a:xfrm>
            <a:off x="4742828" y="6193228"/>
            <a:ext cx="10469841" cy="1788621"/>
          </a:xfrm>
          <a:prstGeom prst="rect">
            <a:avLst/>
          </a:prstGeom>
        </p:spPr>
        <p:txBody>
          <a:bodyPr lIns="0" tIns="0" rIns="0" bIns="0" rtlCol="0" anchor="t">
            <a:spAutoFit/>
          </a:bodyPr>
          <a:lstStyle/>
          <a:p>
            <a:pPr marL="471059" lvl="1" indent="-235530">
              <a:lnSpc>
                <a:spcPts val="3534"/>
              </a:lnSpc>
              <a:buFont typeface="Arial"/>
              <a:buChar char="•"/>
            </a:pPr>
            <a:r>
              <a:rPr lang="en-US" sz="2181">
                <a:solidFill>
                  <a:srgbClr val="FFFFFF"/>
                </a:solidFill>
                <a:latin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
        <p:nvSpPr>
          <p:cNvPr id="9" name="AutoShape 9"/>
          <p:cNvSpPr/>
          <p:nvPr/>
        </p:nvSpPr>
        <p:spPr>
          <a:xfrm flipV="1">
            <a:off x="4412617" y="5774369"/>
            <a:ext cx="11130264" cy="84358"/>
          </a:xfrm>
          <a:prstGeom prst="line">
            <a:avLst/>
          </a:prstGeom>
          <a:ln w="38100" cap="flat">
            <a:solidFill>
              <a:srgbClr val="FFFFFF"/>
            </a:solidFill>
            <a:prstDash val="solid"/>
            <a:headEnd type="none" w="sm" len="sm"/>
            <a:tailEnd type="none" w="sm" len="sm"/>
          </a:ln>
        </p:spPr>
        <p:txBody>
          <a:bodyPr/>
          <a:lstStyle/>
          <a:p>
            <a:endParaRPr lang="en-US"/>
          </a:p>
        </p:txBody>
      </p:sp>
      <p:sp>
        <p:nvSpPr>
          <p:cNvPr id="10" name="Freeform 10"/>
          <p:cNvSpPr/>
          <p:nvPr/>
        </p:nvSpPr>
        <p:spPr>
          <a:xfrm>
            <a:off x="2525894" y="3834856"/>
            <a:ext cx="1886578" cy="1555641"/>
          </a:xfrm>
          <a:custGeom>
            <a:avLst/>
            <a:gdLst/>
            <a:ahLst/>
            <a:cxnLst/>
            <a:rect l="l" t="t" r="r" b="b"/>
            <a:pathLst>
              <a:path w="1886578" h="1555641">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1" name="TextBox 11"/>
          <p:cNvSpPr txBox="1"/>
          <p:nvPr/>
        </p:nvSpPr>
        <p:spPr>
          <a:xfrm>
            <a:off x="2812498" y="4111734"/>
            <a:ext cx="1420551" cy="1260582"/>
          </a:xfrm>
          <a:prstGeom prst="rect">
            <a:avLst/>
          </a:prstGeom>
        </p:spPr>
        <p:txBody>
          <a:bodyPr lIns="0" tIns="0" rIns="0" bIns="0" rtlCol="0" anchor="t">
            <a:spAutoFit/>
          </a:bodyPr>
          <a:lstStyle/>
          <a:p>
            <a:pPr marL="0" lvl="0" indent="0" algn="ctr">
              <a:lnSpc>
                <a:spcPts val="8435"/>
              </a:lnSpc>
              <a:spcBef>
                <a:spcPct val="0"/>
              </a:spcBef>
            </a:pPr>
            <a:r>
              <a:rPr lang="en-US" sz="11715">
                <a:solidFill>
                  <a:srgbClr val="6866E1"/>
                </a:solidFill>
                <a:latin typeface="Computer Says No"/>
              </a:rPr>
              <a:t>01</a:t>
            </a:r>
          </a:p>
        </p:txBody>
      </p:sp>
      <p:sp>
        <p:nvSpPr>
          <p:cNvPr id="12" name="Freeform 12"/>
          <p:cNvSpPr/>
          <p:nvPr/>
        </p:nvSpPr>
        <p:spPr>
          <a:xfrm>
            <a:off x="2525894" y="6554525"/>
            <a:ext cx="1886578" cy="1555641"/>
          </a:xfrm>
          <a:custGeom>
            <a:avLst/>
            <a:gdLst/>
            <a:ahLst/>
            <a:cxnLst/>
            <a:rect l="l" t="t" r="r" b="b"/>
            <a:pathLst>
              <a:path w="1886578" h="1555641">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3" name="TextBox 13"/>
          <p:cNvSpPr txBox="1"/>
          <p:nvPr/>
        </p:nvSpPr>
        <p:spPr>
          <a:xfrm>
            <a:off x="2812498" y="6831403"/>
            <a:ext cx="1420551" cy="1260582"/>
          </a:xfrm>
          <a:prstGeom prst="rect">
            <a:avLst/>
          </a:prstGeom>
        </p:spPr>
        <p:txBody>
          <a:bodyPr lIns="0" tIns="0" rIns="0" bIns="0" rtlCol="0" anchor="t">
            <a:spAutoFit/>
          </a:bodyPr>
          <a:lstStyle/>
          <a:p>
            <a:pPr marL="0" lvl="0" indent="0" algn="ctr">
              <a:lnSpc>
                <a:spcPts val="8435"/>
              </a:lnSpc>
              <a:spcBef>
                <a:spcPct val="0"/>
              </a:spcBef>
            </a:pPr>
            <a:r>
              <a:rPr lang="en-US" sz="11715">
                <a:solidFill>
                  <a:srgbClr val="6866E1"/>
                </a:solidFill>
                <a:latin typeface="Computer Says No"/>
              </a:rPr>
              <a:t>02</a:t>
            </a:r>
          </a:p>
        </p:txBody>
      </p:sp>
      <p:sp>
        <p:nvSpPr>
          <p:cNvPr id="14" name="Freeform 14"/>
          <p:cNvSpPr/>
          <p:nvPr/>
        </p:nvSpPr>
        <p:spPr>
          <a:xfrm>
            <a:off x="13941740" y="-4440594"/>
            <a:ext cx="8339294" cy="7136224"/>
          </a:xfrm>
          <a:custGeom>
            <a:avLst/>
            <a:gdLst/>
            <a:ahLst/>
            <a:cxnLst/>
            <a:rect l="l" t="t" r="r" b="b"/>
            <a:pathLst>
              <a:path w="8339294" h="7136224">
                <a:moveTo>
                  <a:pt x="0" y="0"/>
                </a:moveTo>
                <a:lnTo>
                  <a:pt x="8339295" y="0"/>
                </a:lnTo>
                <a:lnTo>
                  <a:pt x="8339295" y="7136224"/>
                </a:lnTo>
                <a:lnTo>
                  <a:pt x="0" y="7136224"/>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AutoShape 2"/>
          <p:cNvSpPr/>
          <p:nvPr/>
        </p:nvSpPr>
        <p:spPr>
          <a:xfrm>
            <a:off x="5764344" y="5958420"/>
            <a:ext cx="0" cy="5145633"/>
          </a:xfrm>
          <a:prstGeom prst="line">
            <a:avLst/>
          </a:prstGeom>
          <a:ln w="38100" cap="flat">
            <a:solidFill>
              <a:srgbClr val="FFFFFF"/>
            </a:solidFill>
            <a:prstDash val="solid"/>
            <a:headEnd type="none" w="sm" len="sm"/>
            <a:tailEnd type="none" w="sm" len="sm"/>
          </a:ln>
        </p:spPr>
        <p:txBody>
          <a:bodyPr/>
          <a:lstStyle/>
          <a:p>
            <a:endParaRPr lang="en-US"/>
          </a:p>
        </p:txBody>
      </p:sp>
      <p:sp>
        <p:nvSpPr>
          <p:cNvPr id="3" name="AutoShape 3"/>
          <p:cNvSpPr/>
          <p:nvPr/>
        </p:nvSpPr>
        <p:spPr>
          <a:xfrm>
            <a:off x="5802444" y="-2572817"/>
            <a:ext cx="0" cy="5145633"/>
          </a:xfrm>
          <a:prstGeom prst="line">
            <a:avLst/>
          </a:prstGeom>
          <a:ln w="38100" cap="flat">
            <a:solidFill>
              <a:srgbClr val="FFFFFF"/>
            </a:solidFill>
            <a:prstDash val="solid"/>
            <a:headEnd type="none" w="sm" len="sm"/>
            <a:tailEnd type="none" w="sm" len="sm"/>
          </a:ln>
        </p:spPr>
        <p:txBody>
          <a:bodyPr/>
          <a:lstStyle/>
          <a:p>
            <a:endParaRPr lang="en-US"/>
          </a:p>
        </p:txBody>
      </p:sp>
      <p:sp>
        <p:nvSpPr>
          <p:cNvPr id="4" name="Freeform 4"/>
          <p:cNvSpPr/>
          <p:nvPr/>
        </p:nvSpPr>
        <p:spPr>
          <a:xfrm>
            <a:off x="10208092" y="-358876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en-US"/>
          </a:p>
        </p:txBody>
      </p:sp>
      <p:sp>
        <p:nvSpPr>
          <p:cNvPr id="5" name="Freeform 5"/>
          <p:cNvSpPr/>
          <p:nvPr/>
        </p:nvSpPr>
        <p:spPr>
          <a:xfrm>
            <a:off x="-1995996" y="550773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txBody>
          <a:bodyPr/>
          <a:lstStyle/>
          <a:p>
            <a:endParaRPr lang="en-US"/>
          </a:p>
        </p:txBody>
      </p:sp>
      <p:sp>
        <p:nvSpPr>
          <p:cNvPr id="6" name="TextBox 6"/>
          <p:cNvSpPr txBox="1"/>
          <p:nvPr/>
        </p:nvSpPr>
        <p:spPr>
          <a:xfrm>
            <a:off x="1619702" y="2582224"/>
            <a:ext cx="7747874" cy="3236382"/>
          </a:xfrm>
          <a:prstGeom prst="rect">
            <a:avLst/>
          </a:prstGeom>
        </p:spPr>
        <p:txBody>
          <a:bodyPr lIns="0" tIns="0" rIns="0" bIns="0" rtlCol="0" anchor="t">
            <a:spAutoFit/>
          </a:bodyPr>
          <a:lstStyle/>
          <a:p>
            <a:pPr marL="0" lvl="0" indent="0" algn="ctr">
              <a:lnSpc>
                <a:spcPts val="26366"/>
              </a:lnSpc>
            </a:pPr>
            <a:r>
              <a:rPr lang="en-US" sz="18833">
                <a:solidFill>
                  <a:srgbClr val="6866E1"/>
                </a:solidFill>
                <a:latin typeface="Computer Says No"/>
              </a:rPr>
              <a:t>THANK YOU!</a:t>
            </a:r>
          </a:p>
        </p:txBody>
      </p:sp>
      <p:sp>
        <p:nvSpPr>
          <p:cNvPr id="7" name="Freeform 7"/>
          <p:cNvSpPr/>
          <p:nvPr/>
        </p:nvSpPr>
        <p:spPr>
          <a:xfrm>
            <a:off x="9144000" y="1550639"/>
            <a:ext cx="8001878" cy="8071895"/>
          </a:xfrm>
          <a:custGeom>
            <a:avLst/>
            <a:gdLst/>
            <a:ahLst/>
            <a:cxnLst/>
            <a:rect l="l" t="t" r="r" b="b"/>
            <a:pathLst>
              <a:path w="8001878" h="8071895">
                <a:moveTo>
                  <a:pt x="0" y="0"/>
                </a:moveTo>
                <a:lnTo>
                  <a:pt x="8001878" y="0"/>
                </a:lnTo>
                <a:lnTo>
                  <a:pt x="8001878" y="8071894"/>
                </a:lnTo>
                <a:lnTo>
                  <a:pt x="0" y="8071894"/>
                </a:lnTo>
                <a:lnTo>
                  <a:pt x="0" y="0"/>
                </a:lnTo>
                <a:close/>
              </a:path>
            </a:pathLst>
          </a:custGeom>
          <a:blipFill>
            <a:blip r:embed="rId3"/>
            <a:stretch>
              <a:fillRect/>
            </a:stretch>
          </a:blipFill>
        </p:spPr>
        <p:txBody>
          <a:bodyPr/>
          <a:lstStyle/>
          <a:p>
            <a:endParaRPr lang="en-US"/>
          </a:p>
        </p:txBody>
      </p:sp>
      <p:sp>
        <p:nvSpPr>
          <p:cNvPr id="8" name="Freeform 8"/>
          <p:cNvSpPr/>
          <p:nvPr/>
        </p:nvSpPr>
        <p:spPr>
          <a:xfrm>
            <a:off x="-1995996" y="731781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txBody>
          <a:bodyPr/>
          <a:lstStyle/>
          <a:p>
            <a:endParaRPr lang="en-US"/>
          </a:p>
        </p:txBody>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7867165" y="3819212"/>
            <a:ext cx="2157465" cy="1846218"/>
          </a:xfrm>
          <a:custGeom>
            <a:avLst/>
            <a:gdLst/>
            <a:ahLst/>
            <a:cxnLst/>
            <a:rect l="l" t="t" r="r" b="b"/>
            <a:pathLst>
              <a:path w="2157465" h="1846218">
                <a:moveTo>
                  <a:pt x="0" y="0"/>
                </a:moveTo>
                <a:lnTo>
                  <a:pt x="2157465" y="0"/>
                </a:lnTo>
                <a:lnTo>
                  <a:pt x="2157465" y="1846218"/>
                </a:lnTo>
                <a:lnTo>
                  <a:pt x="0" y="1846218"/>
                </a:lnTo>
                <a:lnTo>
                  <a:pt x="0" y="0"/>
                </a:lnTo>
                <a:close/>
              </a:path>
            </a:pathLst>
          </a:custGeom>
          <a:blipFill>
            <a:blip r:embed="rId2"/>
            <a:stretch>
              <a:fillRect/>
            </a:stretch>
          </a:blipFill>
        </p:spPr>
        <p:txBody>
          <a:bodyPr/>
          <a:lstStyle/>
          <a:p>
            <a:endParaRPr lang="en-US"/>
          </a:p>
        </p:txBody>
      </p:sp>
      <p:sp>
        <p:nvSpPr>
          <p:cNvPr id="3" name="Freeform 3"/>
          <p:cNvSpPr/>
          <p:nvPr/>
        </p:nvSpPr>
        <p:spPr>
          <a:xfrm flipH="1">
            <a:off x="12685829" y="3503896"/>
            <a:ext cx="1689859" cy="2476851"/>
          </a:xfrm>
          <a:custGeom>
            <a:avLst/>
            <a:gdLst/>
            <a:ahLst/>
            <a:cxnLst/>
            <a:rect l="l" t="t" r="r" b="b"/>
            <a:pathLst>
              <a:path w="1689859" h="2476851">
                <a:moveTo>
                  <a:pt x="1689859" y="0"/>
                </a:moveTo>
                <a:lnTo>
                  <a:pt x="0" y="0"/>
                </a:lnTo>
                <a:lnTo>
                  <a:pt x="0" y="2476850"/>
                </a:lnTo>
                <a:lnTo>
                  <a:pt x="1689859" y="2476850"/>
                </a:lnTo>
                <a:lnTo>
                  <a:pt x="1689859" y="0"/>
                </a:lnTo>
                <a:close/>
              </a:path>
            </a:pathLst>
          </a:custGeom>
          <a:blipFill>
            <a:blip r:embed="rId3"/>
            <a:stretch>
              <a:fillRect/>
            </a:stretch>
          </a:blipFill>
        </p:spPr>
        <p:txBody>
          <a:bodyPr/>
          <a:lstStyle/>
          <a:p>
            <a:endParaRPr lang="en-US"/>
          </a:p>
        </p:txBody>
      </p:sp>
      <p:sp>
        <p:nvSpPr>
          <p:cNvPr id="4" name="Freeform 4"/>
          <p:cNvSpPr/>
          <p:nvPr/>
        </p:nvSpPr>
        <p:spPr>
          <a:xfrm>
            <a:off x="10253970" y="4048013"/>
            <a:ext cx="2204284" cy="1686217"/>
          </a:xfrm>
          <a:custGeom>
            <a:avLst/>
            <a:gdLst/>
            <a:ahLst/>
            <a:cxnLst/>
            <a:rect l="l" t="t" r="r" b="b"/>
            <a:pathLst>
              <a:path w="2204284" h="1686217">
                <a:moveTo>
                  <a:pt x="0" y="0"/>
                </a:moveTo>
                <a:lnTo>
                  <a:pt x="2204284" y="0"/>
                </a:lnTo>
                <a:lnTo>
                  <a:pt x="2204284" y="1686218"/>
                </a:lnTo>
                <a:lnTo>
                  <a:pt x="0" y="1686218"/>
                </a:lnTo>
                <a:lnTo>
                  <a:pt x="0" y="0"/>
                </a:lnTo>
                <a:close/>
              </a:path>
            </a:pathLst>
          </a:custGeom>
          <a:blipFill>
            <a:blip r:embed="rId4"/>
            <a:stretch>
              <a:fillRect/>
            </a:stretch>
          </a:blipFill>
        </p:spPr>
        <p:txBody>
          <a:bodyPr/>
          <a:lstStyle/>
          <a:p>
            <a:endParaRPr lang="en-US"/>
          </a:p>
        </p:txBody>
      </p:sp>
      <p:sp>
        <p:nvSpPr>
          <p:cNvPr id="5" name="Freeform 5"/>
          <p:cNvSpPr/>
          <p:nvPr/>
        </p:nvSpPr>
        <p:spPr>
          <a:xfrm>
            <a:off x="14768142" y="3932617"/>
            <a:ext cx="2055418" cy="2048130"/>
          </a:xfrm>
          <a:custGeom>
            <a:avLst/>
            <a:gdLst/>
            <a:ahLst/>
            <a:cxnLst/>
            <a:rect l="l" t="t" r="r" b="b"/>
            <a:pathLst>
              <a:path w="2055418" h="2048130">
                <a:moveTo>
                  <a:pt x="0" y="0"/>
                </a:moveTo>
                <a:lnTo>
                  <a:pt x="2055419" y="0"/>
                </a:lnTo>
                <a:lnTo>
                  <a:pt x="2055419" y="2048129"/>
                </a:lnTo>
                <a:lnTo>
                  <a:pt x="0" y="2048129"/>
                </a:lnTo>
                <a:lnTo>
                  <a:pt x="0" y="0"/>
                </a:lnTo>
                <a:close/>
              </a:path>
            </a:pathLst>
          </a:custGeom>
          <a:blipFill>
            <a:blip r:embed="rId5"/>
            <a:stretch>
              <a:fillRect/>
            </a:stretch>
          </a:blipFill>
        </p:spPr>
        <p:txBody>
          <a:bodyPr/>
          <a:lstStyle/>
          <a:p>
            <a:endParaRPr lang="en-US"/>
          </a:p>
        </p:txBody>
      </p:sp>
      <p:sp>
        <p:nvSpPr>
          <p:cNvPr id="6" name="Freeform 6"/>
          <p:cNvSpPr/>
          <p:nvPr/>
        </p:nvSpPr>
        <p:spPr>
          <a:xfrm>
            <a:off x="5474805" y="3932617"/>
            <a:ext cx="2392360" cy="1915451"/>
          </a:xfrm>
          <a:custGeom>
            <a:avLst/>
            <a:gdLst/>
            <a:ahLst/>
            <a:cxnLst/>
            <a:rect l="l" t="t" r="r" b="b"/>
            <a:pathLst>
              <a:path w="2392360" h="1915451">
                <a:moveTo>
                  <a:pt x="0" y="0"/>
                </a:moveTo>
                <a:lnTo>
                  <a:pt x="2392360" y="0"/>
                </a:lnTo>
                <a:lnTo>
                  <a:pt x="2392360" y="1915451"/>
                </a:lnTo>
                <a:lnTo>
                  <a:pt x="0" y="1915451"/>
                </a:lnTo>
                <a:lnTo>
                  <a:pt x="0" y="0"/>
                </a:lnTo>
                <a:close/>
              </a:path>
            </a:pathLst>
          </a:custGeom>
          <a:blipFill>
            <a:blip r:embed="rId6"/>
            <a:stretch>
              <a:fillRect/>
            </a:stretch>
          </a:blipFill>
        </p:spPr>
        <p:txBody>
          <a:bodyPr/>
          <a:lstStyle/>
          <a:p>
            <a:endParaRPr lang="en-US"/>
          </a:p>
        </p:txBody>
      </p:sp>
      <p:sp>
        <p:nvSpPr>
          <p:cNvPr id="7" name="Freeform 7"/>
          <p:cNvSpPr/>
          <p:nvPr/>
        </p:nvSpPr>
        <p:spPr>
          <a:xfrm>
            <a:off x="5245465" y="5980746"/>
            <a:ext cx="2285731" cy="1998998"/>
          </a:xfrm>
          <a:custGeom>
            <a:avLst/>
            <a:gdLst/>
            <a:ahLst/>
            <a:cxnLst/>
            <a:rect l="l" t="t" r="r" b="b"/>
            <a:pathLst>
              <a:path w="2285731" h="1998998">
                <a:moveTo>
                  <a:pt x="0" y="0"/>
                </a:moveTo>
                <a:lnTo>
                  <a:pt x="2285731" y="0"/>
                </a:lnTo>
                <a:lnTo>
                  <a:pt x="2285731" y="1998998"/>
                </a:lnTo>
                <a:lnTo>
                  <a:pt x="0" y="1998998"/>
                </a:lnTo>
                <a:lnTo>
                  <a:pt x="0" y="0"/>
                </a:lnTo>
                <a:close/>
              </a:path>
            </a:pathLst>
          </a:custGeom>
          <a:blipFill>
            <a:blip r:embed="rId7"/>
            <a:stretch>
              <a:fillRect/>
            </a:stretch>
          </a:blipFill>
        </p:spPr>
        <p:txBody>
          <a:bodyPr/>
          <a:lstStyle/>
          <a:p>
            <a:endParaRPr lang="en-US"/>
          </a:p>
        </p:txBody>
      </p:sp>
      <p:sp>
        <p:nvSpPr>
          <p:cNvPr id="8" name="Freeform 8"/>
          <p:cNvSpPr/>
          <p:nvPr/>
        </p:nvSpPr>
        <p:spPr>
          <a:xfrm>
            <a:off x="7867165" y="5893761"/>
            <a:ext cx="2154120" cy="2172969"/>
          </a:xfrm>
          <a:custGeom>
            <a:avLst/>
            <a:gdLst/>
            <a:ahLst/>
            <a:cxnLst/>
            <a:rect l="l" t="t" r="r" b="b"/>
            <a:pathLst>
              <a:path w="2154120" h="2172969">
                <a:moveTo>
                  <a:pt x="0" y="0"/>
                </a:moveTo>
                <a:lnTo>
                  <a:pt x="2154120" y="0"/>
                </a:lnTo>
                <a:lnTo>
                  <a:pt x="2154120" y="2172969"/>
                </a:lnTo>
                <a:lnTo>
                  <a:pt x="0" y="2172969"/>
                </a:lnTo>
                <a:lnTo>
                  <a:pt x="0" y="0"/>
                </a:lnTo>
                <a:close/>
              </a:path>
            </a:pathLst>
          </a:custGeom>
          <a:blipFill>
            <a:blip r:embed="rId8"/>
            <a:stretch>
              <a:fillRect/>
            </a:stretch>
          </a:blipFill>
        </p:spPr>
        <p:txBody>
          <a:bodyPr/>
          <a:lstStyle/>
          <a:p>
            <a:endParaRPr lang="en-US"/>
          </a:p>
        </p:txBody>
      </p:sp>
      <p:sp>
        <p:nvSpPr>
          <p:cNvPr id="9" name="Freeform 9"/>
          <p:cNvSpPr/>
          <p:nvPr/>
        </p:nvSpPr>
        <p:spPr>
          <a:xfrm>
            <a:off x="10718025" y="6048601"/>
            <a:ext cx="1740229" cy="1863288"/>
          </a:xfrm>
          <a:custGeom>
            <a:avLst/>
            <a:gdLst/>
            <a:ahLst/>
            <a:cxnLst/>
            <a:rect l="l" t="t" r="r" b="b"/>
            <a:pathLst>
              <a:path w="1740229" h="1863288">
                <a:moveTo>
                  <a:pt x="0" y="0"/>
                </a:moveTo>
                <a:lnTo>
                  <a:pt x="1740229" y="0"/>
                </a:lnTo>
                <a:lnTo>
                  <a:pt x="1740229" y="1863288"/>
                </a:lnTo>
                <a:lnTo>
                  <a:pt x="0" y="1863288"/>
                </a:lnTo>
                <a:lnTo>
                  <a:pt x="0" y="0"/>
                </a:lnTo>
                <a:close/>
              </a:path>
            </a:pathLst>
          </a:custGeom>
          <a:blipFill>
            <a:blip r:embed="rId9"/>
            <a:stretch>
              <a:fillRect/>
            </a:stretch>
          </a:blipFill>
        </p:spPr>
        <p:txBody>
          <a:bodyPr/>
          <a:lstStyle/>
          <a:p>
            <a:endParaRPr lang="en-US"/>
          </a:p>
        </p:txBody>
      </p:sp>
      <p:sp>
        <p:nvSpPr>
          <p:cNvPr id="10" name="Freeform 10"/>
          <p:cNvSpPr/>
          <p:nvPr/>
        </p:nvSpPr>
        <p:spPr>
          <a:xfrm>
            <a:off x="12836122" y="6711237"/>
            <a:ext cx="1932020" cy="843804"/>
          </a:xfrm>
          <a:custGeom>
            <a:avLst/>
            <a:gdLst/>
            <a:ahLst/>
            <a:cxnLst/>
            <a:rect l="l" t="t" r="r" b="b"/>
            <a:pathLst>
              <a:path w="1932020" h="843804">
                <a:moveTo>
                  <a:pt x="0" y="0"/>
                </a:moveTo>
                <a:lnTo>
                  <a:pt x="1932020" y="0"/>
                </a:lnTo>
                <a:lnTo>
                  <a:pt x="1932020" y="843803"/>
                </a:lnTo>
                <a:lnTo>
                  <a:pt x="0" y="843803"/>
                </a:lnTo>
                <a:lnTo>
                  <a:pt x="0" y="0"/>
                </a:lnTo>
                <a:close/>
              </a:path>
            </a:pathLst>
          </a:custGeom>
          <a:blipFill>
            <a:blip r:embed="rId10"/>
            <a:stretch>
              <a:fillRect/>
            </a:stretch>
          </a:blipFill>
        </p:spPr>
        <p:txBody>
          <a:bodyPr/>
          <a:lstStyle/>
          <a:p>
            <a:endParaRPr lang="en-US"/>
          </a:p>
        </p:txBody>
      </p:sp>
      <p:sp>
        <p:nvSpPr>
          <p:cNvPr id="11" name="Freeform 11"/>
          <p:cNvSpPr/>
          <p:nvPr/>
        </p:nvSpPr>
        <p:spPr>
          <a:xfrm>
            <a:off x="3456123" y="4048013"/>
            <a:ext cx="1627955" cy="1312867"/>
          </a:xfrm>
          <a:custGeom>
            <a:avLst/>
            <a:gdLst/>
            <a:ahLst/>
            <a:cxnLst/>
            <a:rect l="l" t="t" r="r" b="b"/>
            <a:pathLst>
              <a:path w="1627955" h="1312867">
                <a:moveTo>
                  <a:pt x="0" y="0"/>
                </a:moveTo>
                <a:lnTo>
                  <a:pt x="1627955" y="0"/>
                </a:lnTo>
                <a:lnTo>
                  <a:pt x="1627955" y="1312867"/>
                </a:lnTo>
                <a:lnTo>
                  <a:pt x="0" y="1312867"/>
                </a:lnTo>
                <a:lnTo>
                  <a:pt x="0" y="0"/>
                </a:lnTo>
                <a:close/>
              </a:path>
            </a:pathLst>
          </a:custGeom>
          <a:blipFill>
            <a:blip r:embed="rId11"/>
            <a:stretch>
              <a:fillRect/>
            </a:stretch>
          </a:blipFill>
        </p:spPr>
        <p:txBody>
          <a:bodyPr/>
          <a:lstStyle/>
          <a:p>
            <a:endParaRPr lang="en-US"/>
          </a:p>
        </p:txBody>
      </p:sp>
      <p:sp>
        <p:nvSpPr>
          <p:cNvPr id="12" name="Freeform 12"/>
          <p:cNvSpPr/>
          <p:nvPr/>
        </p:nvSpPr>
        <p:spPr>
          <a:xfrm>
            <a:off x="3315420" y="6203369"/>
            <a:ext cx="1556307" cy="1351671"/>
          </a:xfrm>
          <a:custGeom>
            <a:avLst/>
            <a:gdLst/>
            <a:ahLst/>
            <a:cxnLst/>
            <a:rect l="l" t="t" r="r" b="b"/>
            <a:pathLst>
              <a:path w="1556307" h="1351671">
                <a:moveTo>
                  <a:pt x="0" y="0"/>
                </a:moveTo>
                <a:lnTo>
                  <a:pt x="1556306" y="0"/>
                </a:lnTo>
                <a:lnTo>
                  <a:pt x="1556306" y="1351671"/>
                </a:lnTo>
                <a:lnTo>
                  <a:pt x="0" y="1351671"/>
                </a:lnTo>
                <a:lnTo>
                  <a:pt x="0" y="0"/>
                </a:lnTo>
                <a:close/>
              </a:path>
            </a:pathLst>
          </a:custGeom>
          <a:blipFill>
            <a:blip r:embed="rId12"/>
            <a:stretch>
              <a:fillRect/>
            </a:stretch>
          </a:blipFill>
        </p:spPr>
        <p:txBody>
          <a:bodyPr/>
          <a:lstStyle/>
          <a:p>
            <a:endParaRPr lang="en-US"/>
          </a:p>
        </p:txBody>
      </p:sp>
      <p:sp>
        <p:nvSpPr>
          <p:cNvPr id="13" name="Freeform 13"/>
          <p:cNvSpPr/>
          <p:nvPr/>
        </p:nvSpPr>
        <p:spPr>
          <a:xfrm>
            <a:off x="15107905" y="6323569"/>
            <a:ext cx="1479632" cy="1619140"/>
          </a:xfrm>
          <a:custGeom>
            <a:avLst/>
            <a:gdLst/>
            <a:ahLst/>
            <a:cxnLst/>
            <a:rect l="l" t="t" r="r" b="b"/>
            <a:pathLst>
              <a:path w="1479632" h="1619140">
                <a:moveTo>
                  <a:pt x="0" y="0"/>
                </a:moveTo>
                <a:lnTo>
                  <a:pt x="1479632" y="0"/>
                </a:lnTo>
                <a:lnTo>
                  <a:pt x="1479632" y="1619139"/>
                </a:lnTo>
                <a:lnTo>
                  <a:pt x="0" y="1619139"/>
                </a:lnTo>
                <a:lnTo>
                  <a:pt x="0" y="0"/>
                </a:lnTo>
                <a:close/>
              </a:path>
            </a:pathLst>
          </a:custGeom>
          <a:blipFill>
            <a:blip r:embed="rId13"/>
            <a:stretch>
              <a:fillRect/>
            </a:stretch>
          </a:blipFill>
        </p:spPr>
        <p:txBody>
          <a:bodyPr/>
          <a:lstStyle/>
          <a:p>
            <a:endParaRPr lang="en-US"/>
          </a:p>
        </p:txBody>
      </p:sp>
      <p:sp>
        <p:nvSpPr>
          <p:cNvPr id="14" name="TextBox 14"/>
          <p:cNvSpPr txBox="1"/>
          <p:nvPr/>
        </p:nvSpPr>
        <p:spPr>
          <a:xfrm>
            <a:off x="4865985" y="2332136"/>
            <a:ext cx="8556030" cy="1171760"/>
          </a:xfrm>
          <a:prstGeom prst="rect">
            <a:avLst/>
          </a:prstGeom>
        </p:spPr>
        <p:txBody>
          <a:bodyPr lIns="0" tIns="0" rIns="0" bIns="0" rtlCol="0" anchor="t">
            <a:spAutoFit/>
          </a:bodyPr>
          <a:lstStyle/>
          <a:p>
            <a:pPr marL="0" lvl="0" indent="0" algn="ctr">
              <a:lnSpc>
                <a:spcPts val="7880"/>
              </a:lnSpc>
              <a:spcBef>
                <a:spcPct val="0"/>
              </a:spcBef>
            </a:pPr>
            <a:r>
              <a:rPr lang="en-US" sz="10944">
                <a:solidFill>
                  <a:srgbClr val="6866E1"/>
                </a:solidFill>
                <a:latin typeface="Computer Says No"/>
              </a:rPr>
              <a:t>RESOURCE PAGE</a:t>
            </a:r>
          </a:p>
        </p:txBody>
      </p:sp>
      <p:sp>
        <p:nvSpPr>
          <p:cNvPr id="15" name="Freeform 15"/>
          <p:cNvSpPr/>
          <p:nvPr/>
        </p:nvSpPr>
        <p:spPr>
          <a:xfrm>
            <a:off x="1464439" y="6367522"/>
            <a:ext cx="1216746" cy="1023366"/>
          </a:xfrm>
          <a:custGeom>
            <a:avLst/>
            <a:gdLst/>
            <a:ahLst/>
            <a:cxnLst/>
            <a:rect l="l" t="t" r="r" b="b"/>
            <a:pathLst>
              <a:path w="1216746" h="1023366">
                <a:moveTo>
                  <a:pt x="0" y="0"/>
                </a:moveTo>
                <a:lnTo>
                  <a:pt x="1216747" y="0"/>
                </a:lnTo>
                <a:lnTo>
                  <a:pt x="1216747" y="1023366"/>
                </a:lnTo>
                <a:lnTo>
                  <a:pt x="0" y="1023366"/>
                </a:lnTo>
                <a:lnTo>
                  <a:pt x="0" y="0"/>
                </a:lnTo>
                <a:close/>
              </a:path>
            </a:pathLst>
          </a:custGeom>
          <a:blipFill>
            <a:blip r:embed="rId14"/>
            <a:stretch>
              <a:fillRect/>
            </a:stretch>
          </a:blipFill>
        </p:spPr>
        <p:txBody>
          <a:bodyPr/>
          <a:lstStyle/>
          <a:p>
            <a:endParaRPr lang="en-US"/>
          </a:p>
        </p:txBody>
      </p:sp>
      <p:sp>
        <p:nvSpPr>
          <p:cNvPr id="16" name="Freeform 16"/>
          <p:cNvSpPr/>
          <p:nvPr/>
        </p:nvSpPr>
        <p:spPr>
          <a:xfrm>
            <a:off x="1966065" y="3658930"/>
            <a:ext cx="916038" cy="2075301"/>
          </a:xfrm>
          <a:custGeom>
            <a:avLst/>
            <a:gdLst/>
            <a:ahLst/>
            <a:cxnLst/>
            <a:rect l="l" t="t" r="r" b="b"/>
            <a:pathLst>
              <a:path w="916038" h="2075301">
                <a:moveTo>
                  <a:pt x="0" y="0"/>
                </a:moveTo>
                <a:lnTo>
                  <a:pt x="916038" y="0"/>
                </a:lnTo>
                <a:lnTo>
                  <a:pt x="916038" y="2075301"/>
                </a:lnTo>
                <a:lnTo>
                  <a:pt x="0" y="2075301"/>
                </a:lnTo>
                <a:lnTo>
                  <a:pt x="0" y="0"/>
                </a:lnTo>
                <a:close/>
              </a:path>
            </a:pathLst>
          </a:custGeom>
          <a:blipFill>
            <a:blip r:embed="rId15"/>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96678" y="1290997"/>
            <a:ext cx="5726139" cy="2500874"/>
          </a:xfrm>
          <a:custGeom>
            <a:avLst/>
            <a:gdLst/>
            <a:ahLst/>
            <a:cxnLst/>
            <a:rect l="l" t="t" r="r" b="b"/>
            <a:pathLst>
              <a:path w="5726139" h="2500874">
                <a:moveTo>
                  <a:pt x="0" y="0"/>
                </a:moveTo>
                <a:lnTo>
                  <a:pt x="5726138" y="0"/>
                </a:lnTo>
                <a:lnTo>
                  <a:pt x="5726138" y="2500874"/>
                </a:lnTo>
                <a:lnTo>
                  <a:pt x="0" y="2500874"/>
                </a:lnTo>
                <a:lnTo>
                  <a:pt x="0" y="0"/>
                </a:lnTo>
                <a:close/>
              </a:path>
            </a:pathLst>
          </a:custGeom>
          <a:blipFill>
            <a:blip r:embed="rId2"/>
            <a:stretch>
              <a:fillRect/>
            </a:stretch>
          </a:blipFill>
        </p:spPr>
        <p:txBody>
          <a:bodyPr/>
          <a:lstStyle/>
          <a:p>
            <a:endParaRPr lang="en-US"/>
          </a:p>
        </p:txBody>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txBody>
          <a:bodyPr/>
          <a:lstStyle/>
          <a:p>
            <a:endParaRPr lang="en-US"/>
          </a:p>
        </p:txBody>
      </p:sp>
      <p:grpSp>
        <p:nvGrpSpPr>
          <p:cNvPr id="4" name="Group 4"/>
          <p:cNvGrpSpPr/>
          <p:nvPr/>
        </p:nvGrpSpPr>
        <p:grpSpPr>
          <a:xfrm>
            <a:off x="1028700" y="4234201"/>
            <a:ext cx="9897232" cy="5006268"/>
            <a:chOff x="0" y="0"/>
            <a:chExt cx="13196309" cy="6675023"/>
          </a:xfrm>
        </p:grpSpPr>
        <p:sp>
          <p:nvSpPr>
            <p:cNvPr id="5" name="AutoShape 5"/>
            <p:cNvSpPr/>
            <p:nvPr/>
          </p:nvSpPr>
          <p:spPr>
            <a:xfrm flipV="1">
              <a:off x="25400" y="0"/>
              <a:ext cx="0" cy="6675023"/>
            </a:xfrm>
            <a:prstGeom prst="line">
              <a:avLst/>
            </a:prstGeom>
            <a:ln w="50800" cap="flat">
              <a:solidFill>
                <a:srgbClr val="FFFFFF"/>
              </a:solidFill>
              <a:prstDash val="solid"/>
              <a:headEnd type="none" w="sm" len="sm"/>
              <a:tailEnd type="none" w="sm" len="sm"/>
            </a:ln>
          </p:spPr>
          <p:txBody>
            <a:bodyPr/>
            <a:lstStyle/>
            <a:p>
              <a:endParaRPr lang="en-US"/>
            </a:p>
          </p:txBody>
        </p:sp>
        <p:sp>
          <p:nvSpPr>
            <p:cNvPr id="6" name="AutoShape 6"/>
            <p:cNvSpPr/>
            <p:nvPr/>
          </p:nvSpPr>
          <p:spPr>
            <a:xfrm>
              <a:off x="0" y="6649623"/>
              <a:ext cx="13196309" cy="0"/>
            </a:xfrm>
            <a:prstGeom prst="line">
              <a:avLst/>
            </a:prstGeom>
            <a:ln w="50800" cap="flat">
              <a:solidFill>
                <a:srgbClr val="FFFFFF"/>
              </a:solidFill>
              <a:prstDash val="solid"/>
              <a:headEnd type="none" w="sm" len="sm"/>
              <a:tailEnd type="none" w="sm" len="sm"/>
            </a:ln>
          </p:spPr>
          <p:txBody>
            <a:bodyPr/>
            <a:lstStyle/>
            <a:p>
              <a:endParaRPr lang="en-US"/>
            </a:p>
          </p:txBody>
        </p:sp>
      </p:grpSp>
      <p:sp>
        <p:nvSpPr>
          <p:cNvPr id="7" name="Freeform 7"/>
          <p:cNvSpPr/>
          <p:nvPr/>
        </p:nvSpPr>
        <p:spPr>
          <a:xfrm>
            <a:off x="10925932" y="5660310"/>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txBody>
          <a:bodyPr/>
          <a:lstStyle/>
          <a:p>
            <a:endParaRPr lang="en-US"/>
          </a:p>
        </p:txBody>
      </p:sp>
      <p:sp>
        <p:nvSpPr>
          <p:cNvPr id="8" name="TextBox 8"/>
          <p:cNvSpPr txBox="1"/>
          <p:nvPr/>
        </p:nvSpPr>
        <p:spPr>
          <a:xfrm>
            <a:off x="4829460" y="1833922"/>
            <a:ext cx="5353298" cy="2362179"/>
          </a:xfrm>
          <a:prstGeom prst="rect">
            <a:avLst/>
          </a:prstGeom>
        </p:spPr>
        <p:txBody>
          <a:bodyPr lIns="0" tIns="0" rIns="0" bIns="0" rtlCol="0" anchor="t">
            <a:spAutoFit/>
          </a:bodyPr>
          <a:lstStyle/>
          <a:p>
            <a:pPr marL="0" lvl="0" indent="0" algn="ctr">
              <a:lnSpc>
                <a:spcPts val="8583"/>
              </a:lnSpc>
              <a:spcBef>
                <a:spcPct val="0"/>
              </a:spcBef>
            </a:pPr>
            <a:r>
              <a:rPr lang="en-US" sz="11922">
                <a:solidFill>
                  <a:srgbClr val="6866E1"/>
                </a:solidFill>
                <a:latin typeface="Computer Says No"/>
              </a:rPr>
              <a:t>TABLE OF CONTENTS</a:t>
            </a:r>
          </a:p>
        </p:txBody>
      </p:sp>
      <p:sp>
        <p:nvSpPr>
          <p:cNvPr id="9" name="TextBox 9"/>
          <p:cNvSpPr txBox="1"/>
          <p:nvPr/>
        </p:nvSpPr>
        <p:spPr>
          <a:xfrm>
            <a:off x="3006887" y="4342065"/>
            <a:ext cx="6125528" cy="3808459"/>
          </a:xfrm>
          <a:prstGeom prst="rect">
            <a:avLst/>
          </a:prstGeom>
        </p:spPr>
        <p:txBody>
          <a:bodyPr lIns="0" tIns="0" rIns="0" bIns="0" rtlCol="0" anchor="t">
            <a:spAutoFit/>
          </a:bodyPr>
          <a:lstStyle/>
          <a:p>
            <a:pPr marL="660796" lvl="1" indent="-330398">
              <a:lnSpc>
                <a:spcPts val="4284"/>
              </a:lnSpc>
              <a:buFont typeface="Arial"/>
              <a:buChar char="•"/>
            </a:pPr>
            <a:r>
              <a:rPr lang="en-US" sz="3060">
                <a:solidFill>
                  <a:srgbClr val="FFFFFF"/>
                </a:solidFill>
                <a:latin typeface="Poppins Light"/>
              </a:rPr>
              <a:t>Introduction</a:t>
            </a:r>
          </a:p>
          <a:p>
            <a:pPr marL="660796" lvl="1" indent="-330398">
              <a:lnSpc>
                <a:spcPts val="4284"/>
              </a:lnSpc>
              <a:buFont typeface="Arial"/>
              <a:buChar char="•"/>
            </a:pPr>
            <a:r>
              <a:rPr lang="en-US" sz="3060">
                <a:solidFill>
                  <a:srgbClr val="FFFFFF"/>
                </a:solidFill>
                <a:latin typeface="Poppins Light"/>
              </a:rPr>
              <a:t>Project Objectives</a:t>
            </a:r>
          </a:p>
          <a:p>
            <a:pPr marL="660796" lvl="1" indent="-330398">
              <a:lnSpc>
                <a:spcPts val="4284"/>
              </a:lnSpc>
              <a:buFont typeface="Arial"/>
              <a:buChar char="•"/>
            </a:pPr>
            <a:r>
              <a:rPr lang="en-US" sz="3060">
                <a:solidFill>
                  <a:srgbClr val="FFFFFF"/>
                </a:solidFill>
                <a:latin typeface="Poppins Light"/>
              </a:rPr>
              <a:t> Project Scope</a:t>
            </a:r>
          </a:p>
          <a:p>
            <a:pPr marL="660796" lvl="1" indent="-330398">
              <a:lnSpc>
                <a:spcPts val="4284"/>
              </a:lnSpc>
              <a:buFont typeface="Arial"/>
              <a:buChar char="•"/>
            </a:pPr>
            <a:r>
              <a:rPr lang="en-US" sz="3060">
                <a:solidFill>
                  <a:srgbClr val="FFFFFF"/>
                </a:solidFill>
                <a:latin typeface="Poppins Light"/>
              </a:rPr>
              <a:t>Methodology</a:t>
            </a:r>
          </a:p>
          <a:p>
            <a:pPr marL="660796" lvl="1" indent="-330398">
              <a:lnSpc>
                <a:spcPts val="4284"/>
              </a:lnSpc>
              <a:buFont typeface="Arial"/>
              <a:buChar char="•"/>
            </a:pPr>
            <a:r>
              <a:rPr lang="en-US" sz="3060">
                <a:solidFill>
                  <a:srgbClr val="FFFFFF"/>
                </a:solidFill>
                <a:latin typeface="Poppins Light"/>
              </a:rPr>
              <a:t>Technical Architecture</a:t>
            </a:r>
          </a:p>
          <a:p>
            <a:pPr marL="660796" lvl="1" indent="-330398">
              <a:lnSpc>
                <a:spcPts val="4284"/>
              </a:lnSpc>
              <a:buFont typeface="Arial"/>
              <a:buChar char="•"/>
            </a:pPr>
            <a:r>
              <a:rPr lang="en-US" sz="3060">
                <a:solidFill>
                  <a:srgbClr val="FFFFFF"/>
                </a:solidFill>
                <a:latin typeface="Poppins Light"/>
              </a:rPr>
              <a:t>Results and Achievements</a:t>
            </a:r>
          </a:p>
          <a:p>
            <a:pPr marL="660796" lvl="1" indent="-330398">
              <a:lnSpc>
                <a:spcPts val="4284"/>
              </a:lnSpc>
              <a:buFont typeface="Arial"/>
              <a:buChar char="•"/>
            </a:pPr>
            <a:r>
              <a:rPr lang="en-US" sz="3060">
                <a:solidFill>
                  <a:srgbClr val="FFFFFF"/>
                </a:solidFill>
                <a:latin typeface="Poppins Light"/>
              </a:rPr>
              <a:t>Conclusion</a:t>
            </a:r>
          </a:p>
        </p:txBody>
      </p:sp>
      <p:sp>
        <p:nvSpPr>
          <p:cNvPr id="10" name="TextBox 10"/>
          <p:cNvSpPr txBox="1"/>
          <p:nvPr/>
        </p:nvSpPr>
        <p:spPr>
          <a:xfrm>
            <a:off x="9815392" y="4342065"/>
            <a:ext cx="738209" cy="3808459"/>
          </a:xfrm>
          <a:prstGeom prst="rect">
            <a:avLst/>
          </a:prstGeom>
        </p:spPr>
        <p:txBody>
          <a:bodyPr lIns="0" tIns="0" rIns="0" bIns="0" rtlCol="0" anchor="t">
            <a:spAutoFit/>
          </a:bodyPr>
          <a:lstStyle/>
          <a:p>
            <a:pPr algn="r">
              <a:lnSpc>
                <a:spcPts val="4284"/>
              </a:lnSpc>
            </a:pPr>
            <a:r>
              <a:rPr lang="en-US" sz="3060">
                <a:solidFill>
                  <a:srgbClr val="FFFFFF"/>
                </a:solidFill>
                <a:latin typeface="Poppins"/>
              </a:rPr>
              <a:t>01</a:t>
            </a:r>
          </a:p>
          <a:p>
            <a:pPr algn="r">
              <a:lnSpc>
                <a:spcPts val="4284"/>
              </a:lnSpc>
            </a:pPr>
            <a:r>
              <a:rPr lang="en-US" sz="3060">
                <a:solidFill>
                  <a:srgbClr val="FFFFFF"/>
                </a:solidFill>
                <a:latin typeface="Poppins"/>
              </a:rPr>
              <a:t>02</a:t>
            </a:r>
          </a:p>
          <a:p>
            <a:pPr algn="r">
              <a:lnSpc>
                <a:spcPts val="4284"/>
              </a:lnSpc>
            </a:pPr>
            <a:r>
              <a:rPr lang="en-US" sz="3060">
                <a:solidFill>
                  <a:srgbClr val="FFFFFF"/>
                </a:solidFill>
                <a:latin typeface="Poppins"/>
              </a:rPr>
              <a:t>03</a:t>
            </a:r>
          </a:p>
          <a:p>
            <a:pPr algn="r">
              <a:lnSpc>
                <a:spcPts val="4284"/>
              </a:lnSpc>
            </a:pPr>
            <a:r>
              <a:rPr lang="en-US" sz="3060">
                <a:solidFill>
                  <a:srgbClr val="FFFFFF"/>
                </a:solidFill>
                <a:latin typeface="Poppins"/>
              </a:rPr>
              <a:t>04</a:t>
            </a:r>
          </a:p>
          <a:p>
            <a:pPr algn="r">
              <a:lnSpc>
                <a:spcPts val="4284"/>
              </a:lnSpc>
            </a:pPr>
            <a:r>
              <a:rPr lang="en-US" sz="3060">
                <a:solidFill>
                  <a:srgbClr val="FFFFFF"/>
                </a:solidFill>
                <a:latin typeface="Poppins"/>
              </a:rPr>
              <a:t>05</a:t>
            </a:r>
          </a:p>
          <a:p>
            <a:pPr algn="r">
              <a:lnSpc>
                <a:spcPts val="4284"/>
              </a:lnSpc>
            </a:pPr>
            <a:r>
              <a:rPr lang="en-US" sz="3060">
                <a:solidFill>
                  <a:srgbClr val="FFFFFF"/>
                </a:solidFill>
                <a:latin typeface="Poppins"/>
              </a:rPr>
              <a:t>06</a:t>
            </a:r>
          </a:p>
          <a:p>
            <a:pPr algn="r">
              <a:lnSpc>
                <a:spcPts val="4284"/>
              </a:lnSpc>
            </a:pPr>
            <a:r>
              <a:rPr lang="en-US" sz="3060">
                <a:solidFill>
                  <a:srgbClr val="FFFFFF"/>
                </a:solidFill>
                <a:latin typeface="Poppins"/>
              </a:rPr>
              <a:t>07</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707851" y="1222001"/>
            <a:ext cx="8551449" cy="689633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256862" y="2475264"/>
            <a:ext cx="7242648" cy="1509102"/>
          </a:xfrm>
          <a:prstGeom prst="rect">
            <a:avLst/>
          </a:prstGeom>
        </p:spPr>
        <p:txBody>
          <a:bodyPr lIns="0" tIns="0" rIns="0" bIns="0" rtlCol="0" anchor="t">
            <a:spAutoFit/>
          </a:bodyPr>
          <a:lstStyle/>
          <a:p>
            <a:pPr marL="0" lvl="0" indent="0" algn="ctr">
              <a:lnSpc>
                <a:spcPts val="10150"/>
              </a:lnSpc>
              <a:spcBef>
                <a:spcPct val="0"/>
              </a:spcBef>
            </a:pPr>
            <a:r>
              <a:rPr lang="en-US" sz="14097">
                <a:solidFill>
                  <a:srgbClr val="6866E1"/>
                </a:solidFill>
                <a:latin typeface="Computer Says No"/>
              </a:rPr>
              <a:t>INTRODUCTION</a:t>
            </a:r>
          </a:p>
        </p:txBody>
      </p:sp>
      <p:sp>
        <p:nvSpPr>
          <p:cNvPr id="4" name="TextBox 4"/>
          <p:cNvSpPr txBox="1"/>
          <p:nvPr/>
        </p:nvSpPr>
        <p:spPr>
          <a:xfrm>
            <a:off x="1578720" y="3705710"/>
            <a:ext cx="6920791" cy="1823385"/>
          </a:xfrm>
          <a:prstGeom prst="rect">
            <a:avLst/>
          </a:prstGeom>
        </p:spPr>
        <p:txBody>
          <a:bodyPr lIns="0" tIns="0" rIns="0" bIns="0" rtlCol="0" anchor="t">
            <a:spAutoFit/>
          </a:bodyPr>
          <a:lstStyle/>
          <a:p>
            <a:pPr>
              <a:lnSpc>
                <a:spcPts val="2923"/>
              </a:lnSpc>
            </a:pPr>
            <a:r>
              <a:rPr lang="en-US" sz="2088">
                <a:solidFill>
                  <a:srgbClr val="FFFFFF"/>
                </a:solidFill>
                <a:latin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
        <p:nvSpPr>
          <p:cNvPr id="5" name="AutoShape 5"/>
          <p:cNvSpPr/>
          <p:nvPr/>
        </p:nvSpPr>
        <p:spPr>
          <a:xfrm flipV="1">
            <a:off x="1578768" y="6036768"/>
            <a:ext cx="6920742" cy="19050"/>
          </a:xfrm>
          <a:prstGeom prst="line">
            <a:avLst/>
          </a:prstGeom>
          <a:ln w="38100" cap="flat">
            <a:solidFill>
              <a:srgbClr val="FFFFFF"/>
            </a:solidFill>
            <a:prstDash val="solid"/>
            <a:headEnd type="none" w="sm" len="sm"/>
            <a:tailEnd type="none" w="sm" len="sm"/>
          </a:ln>
        </p:spPr>
        <p:txBody>
          <a:bodyPr/>
          <a:lstStyle/>
          <a:p>
            <a:endParaRPr lang="en-US"/>
          </a:p>
        </p:txBody>
      </p:sp>
      <p:sp>
        <p:nvSpPr>
          <p:cNvPr id="6" name="TextBox 6"/>
          <p:cNvSpPr txBox="1"/>
          <p:nvPr/>
        </p:nvSpPr>
        <p:spPr>
          <a:xfrm>
            <a:off x="1578720" y="6474918"/>
            <a:ext cx="4832640" cy="502078"/>
          </a:xfrm>
          <a:prstGeom prst="rect">
            <a:avLst/>
          </a:prstGeom>
        </p:spPr>
        <p:txBody>
          <a:bodyPr lIns="0" tIns="0" rIns="0" bIns="0" rtlCol="0" anchor="t">
            <a:spAutoFit/>
          </a:bodyPr>
          <a:lstStyle/>
          <a:p>
            <a:pPr>
              <a:lnSpc>
                <a:spcPts val="3826"/>
              </a:lnSpc>
            </a:pPr>
            <a:r>
              <a:rPr lang="en-US" sz="2733">
                <a:solidFill>
                  <a:srgbClr val="FFFFFF"/>
                </a:solidFill>
                <a:latin typeface="Poppins Medium"/>
              </a:rPr>
              <a:t>Artificial Intelligence</a:t>
            </a:r>
          </a:p>
        </p:txBody>
      </p:sp>
      <p:sp>
        <p:nvSpPr>
          <p:cNvPr id="7" name="TextBox 7"/>
          <p:cNvSpPr txBox="1"/>
          <p:nvPr/>
        </p:nvSpPr>
        <p:spPr>
          <a:xfrm>
            <a:off x="1578772" y="7185120"/>
            <a:ext cx="11005158" cy="1099485"/>
          </a:xfrm>
          <a:prstGeom prst="rect">
            <a:avLst/>
          </a:prstGeom>
        </p:spPr>
        <p:txBody>
          <a:bodyPr lIns="0" tIns="0" rIns="0" bIns="0" rtlCol="0" anchor="t">
            <a:spAutoFit/>
          </a:bodyPr>
          <a:lstStyle/>
          <a:p>
            <a:pPr>
              <a:lnSpc>
                <a:spcPts val="2923"/>
              </a:lnSpc>
            </a:pPr>
            <a:r>
              <a:rPr lang="en-US" sz="2088">
                <a:solidFill>
                  <a:srgbClr val="FFFFFF"/>
                </a:solidFill>
                <a:latin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783726" y="2819660"/>
            <a:ext cx="6988487"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7984048" y="3189728"/>
            <a:ext cx="2668682" cy="680410"/>
            <a:chOff x="0" y="0"/>
            <a:chExt cx="702863" cy="179203"/>
          </a:xfrm>
        </p:grpSpPr>
        <p:sp>
          <p:nvSpPr>
            <p:cNvPr id="4" name="Freeform 4"/>
            <p:cNvSpPr/>
            <p:nvPr/>
          </p:nvSpPr>
          <p:spPr>
            <a:xfrm>
              <a:off x="0" y="0"/>
              <a:ext cx="702863" cy="179203"/>
            </a:xfrm>
            <a:custGeom>
              <a:avLst/>
              <a:gdLst/>
              <a:ahLst/>
              <a:cxnLst/>
              <a:rect l="l" t="t" r="r" b="b"/>
              <a:pathLst>
                <a:path w="702863" h="17920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txBody>
            <a:bodyPr/>
            <a:lstStyle/>
            <a:p>
              <a:endParaRPr lang="en-US"/>
            </a:p>
          </p:txBody>
        </p:sp>
        <p:sp>
          <p:nvSpPr>
            <p:cNvPr id="5" name="TextBox 5"/>
            <p:cNvSpPr txBox="1"/>
            <p:nvPr/>
          </p:nvSpPr>
          <p:spPr>
            <a:xfrm>
              <a:off x="0" y="-104775"/>
              <a:ext cx="702863" cy="283978"/>
            </a:xfrm>
            <a:prstGeom prst="rect">
              <a:avLst/>
            </a:prstGeom>
          </p:spPr>
          <p:txBody>
            <a:bodyPr lIns="50800" tIns="50800" rIns="50800" bIns="50800" rtlCol="0" anchor="ctr"/>
            <a:lstStyle/>
            <a:p>
              <a:pPr marL="0" lvl="1" indent="0" algn="ctr">
                <a:lnSpc>
                  <a:spcPts val="3706"/>
                </a:lnSpc>
                <a:spcBef>
                  <a:spcPct val="0"/>
                </a:spcBef>
              </a:pPr>
              <a:r>
                <a:rPr lang="en-US" sz="2288">
                  <a:solidFill>
                    <a:srgbClr val="FFFFFF"/>
                  </a:solidFill>
                  <a:latin typeface="Poppins Light"/>
                </a:rPr>
                <a:t>Automation</a:t>
              </a:r>
            </a:p>
          </p:txBody>
        </p:sp>
      </p:grpSp>
      <p:sp>
        <p:nvSpPr>
          <p:cNvPr id="6" name="Freeform 6"/>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txBody>
          <a:bodyPr/>
          <a:lstStyle/>
          <a:p>
            <a:endParaRPr lang="en-US"/>
          </a:p>
        </p:txBody>
      </p:sp>
      <p:sp>
        <p:nvSpPr>
          <p:cNvPr id="7" name="TextBox 7"/>
          <p:cNvSpPr txBox="1"/>
          <p:nvPr/>
        </p:nvSpPr>
        <p:spPr>
          <a:xfrm>
            <a:off x="5148635" y="1768530"/>
            <a:ext cx="8512282" cy="1230699"/>
          </a:xfrm>
          <a:prstGeom prst="rect">
            <a:avLst/>
          </a:prstGeom>
        </p:spPr>
        <p:txBody>
          <a:bodyPr lIns="0" tIns="0" rIns="0" bIns="0" rtlCol="0" anchor="t">
            <a:spAutoFit/>
          </a:bodyPr>
          <a:lstStyle/>
          <a:p>
            <a:pPr marL="0" lvl="0" indent="0" algn="just">
              <a:lnSpc>
                <a:spcPts val="8235"/>
              </a:lnSpc>
              <a:spcBef>
                <a:spcPct val="0"/>
              </a:spcBef>
            </a:pPr>
            <a:r>
              <a:rPr lang="en-US" sz="11438">
                <a:solidFill>
                  <a:srgbClr val="6866E1"/>
                </a:solidFill>
                <a:latin typeface="Computer Says No"/>
              </a:rPr>
              <a:t>MACHINE LEARNING</a:t>
            </a:r>
          </a:p>
        </p:txBody>
      </p:sp>
      <p:sp>
        <p:nvSpPr>
          <p:cNvPr id="8" name="TextBox 8"/>
          <p:cNvSpPr txBox="1"/>
          <p:nvPr/>
        </p:nvSpPr>
        <p:spPr>
          <a:xfrm>
            <a:off x="7984048" y="3978171"/>
            <a:ext cx="8105145" cy="1472856"/>
          </a:xfrm>
          <a:prstGeom prst="rect">
            <a:avLst/>
          </a:prstGeom>
        </p:spPr>
        <p:txBody>
          <a:bodyPr lIns="0" tIns="0" rIns="0" bIns="0" rtlCol="0" anchor="t">
            <a:spAutoFit/>
          </a:bodyPr>
          <a:lstStyle/>
          <a:p>
            <a:pPr>
              <a:lnSpc>
                <a:spcPts val="2999"/>
              </a:lnSpc>
            </a:pPr>
            <a:r>
              <a:rPr lang="en-US" sz="1851">
                <a:solidFill>
                  <a:srgbClr val="FFFFFF"/>
                </a:solidFill>
                <a:latin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grpSp>
        <p:nvGrpSpPr>
          <p:cNvPr id="9" name="Group 9"/>
          <p:cNvGrpSpPr/>
          <p:nvPr/>
        </p:nvGrpSpPr>
        <p:grpSpPr>
          <a:xfrm>
            <a:off x="7984048" y="5670102"/>
            <a:ext cx="2668682" cy="680410"/>
            <a:chOff x="0" y="0"/>
            <a:chExt cx="702863" cy="179203"/>
          </a:xfrm>
        </p:grpSpPr>
        <p:sp>
          <p:nvSpPr>
            <p:cNvPr id="10" name="Freeform 10"/>
            <p:cNvSpPr/>
            <p:nvPr/>
          </p:nvSpPr>
          <p:spPr>
            <a:xfrm>
              <a:off x="0" y="0"/>
              <a:ext cx="702863" cy="179203"/>
            </a:xfrm>
            <a:custGeom>
              <a:avLst/>
              <a:gdLst/>
              <a:ahLst/>
              <a:cxnLst/>
              <a:rect l="l" t="t" r="r" b="b"/>
              <a:pathLst>
                <a:path w="702863" h="17920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txBody>
            <a:bodyPr/>
            <a:lstStyle/>
            <a:p>
              <a:endParaRPr lang="en-US"/>
            </a:p>
          </p:txBody>
        </p:sp>
        <p:sp>
          <p:nvSpPr>
            <p:cNvPr id="11" name="TextBox 11"/>
            <p:cNvSpPr txBox="1"/>
            <p:nvPr/>
          </p:nvSpPr>
          <p:spPr>
            <a:xfrm>
              <a:off x="0" y="-104775"/>
              <a:ext cx="702863" cy="283978"/>
            </a:xfrm>
            <a:prstGeom prst="rect">
              <a:avLst/>
            </a:prstGeom>
          </p:spPr>
          <p:txBody>
            <a:bodyPr lIns="50800" tIns="50800" rIns="50800" bIns="50800" rtlCol="0" anchor="ctr"/>
            <a:lstStyle/>
            <a:p>
              <a:pPr marL="0" lvl="1" indent="0" algn="ctr">
                <a:lnSpc>
                  <a:spcPts val="3706"/>
                </a:lnSpc>
                <a:spcBef>
                  <a:spcPct val="0"/>
                </a:spcBef>
              </a:pPr>
              <a:r>
                <a:rPr lang="en-US" sz="2288">
                  <a:solidFill>
                    <a:srgbClr val="FFFFFF"/>
                  </a:solidFill>
                  <a:latin typeface="Poppins Light"/>
                </a:rPr>
                <a:t>Algorithm</a:t>
              </a:r>
            </a:p>
          </p:txBody>
        </p:sp>
      </p:grpSp>
      <p:sp>
        <p:nvSpPr>
          <p:cNvPr id="12" name="TextBox 12"/>
          <p:cNvSpPr txBox="1"/>
          <p:nvPr/>
        </p:nvSpPr>
        <p:spPr>
          <a:xfrm>
            <a:off x="7984048" y="6458545"/>
            <a:ext cx="8105145" cy="1472856"/>
          </a:xfrm>
          <a:prstGeom prst="rect">
            <a:avLst/>
          </a:prstGeom>
        </p:spPr>
        <p:txBody>
          <a:bodyPr lIns="0" tIns="0" rIns="0" bIns="0" rtlCol="0" anchor="t">
            <a:spAutoFit/>
          </a:bodyPr>
          <a:lstStyle/>
          <a:p>
            <a:pPr>
              <a:lnSpc>
                <a:spcPts val="2999"/>
              </a:lnSpc>
            </a:pPr>
            <a:r>
              <a:rPr lang="en-US" sz="1851">
                <a:solidFill>
                  <a:srgbClr val="FFFFFF"/>
                </a:solidFill>
                <a:latin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US"/>
          </a:p>
        </p:txBody>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US"/>
          </a:p>
        </p:txBody>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US"/>
          </a:p>
        </p:txBody>
      </p:sp>
      <p:sp>
        <p:nvSpPr>
          <p:cNvPr id="5" name="TextBox 5"/>
          <p:cNvSpPr txBox="1"/>
          <p:nvPr/>
        </p:nvSpPr>
        <p:spPr>
          <a:xfrm>
            <a:off x="4338661" y="1717088"/>
            <a:ext cx="9610678" cy="1141900"/>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6866E1"/>
                </a:solidFill>
                <a:latin typeface="Computer Says No"/>
              </a:rPr>
              <a:t>AUTOMATION PROCESS</a:t>
            </a:r>
          </a:p>
        </p:txBody>
      </p:sp>
      <p:sp>
        <p:nvSpPr>
          <p:cNvPr id="6" name="Freeform 6"/>
          <p:cNvSpPr/>
          <p:nvPr/>
        </p:nvSpPr>
        <p:spPr>
          <a:xfrm>
            <a:off x="2598221" y="3531890"/>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Freeform 7"/>
          <p:cNvSpPr/>
          <p:nvPr/>
        </p:nvSpPr>
        <p:spPr>
          <a:xfrm>
            <a:off x="6378426" y="3464724"/>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10157163" y="3531890"/>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9" name="Freeform 9"/>
          <p:cNvSpPr/>
          <p:nvPr/>
        </p:nvSpPr>
        <p:spPr>
          <a:xfrm>
            <a:off x="13949339" y="3531890"/>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TextBox 10"/>
          <p:cNvSpPr txBox="1"/>
          <p:nvPr/>
        </p:nvSpPr>
        <p:spPr>
          <a:xfrm>
            <a:off x="3001968" y="4260492"/>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01</a:t>
            </a:r>
          </a:p>
        </p:txBody>
      </p:sp>
      <p:sp>
        <p:nvSpPr>
          <p:cNvPr id="11" name="TextBox 11"/>
          <p:cNvSpPr txBox="1"/>
          <p:nvPr/>
        </p:nvSpPr>
        <p:spPr>
          <a:xfrm>
            <a:off x="6783593" y="4195677"/>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02</a:t>
            </a:r>
          </a:p>
        </p:txBody>
      </p:sp>
      <p:sp>
        <p:nvSpPr>
          <p:cNvPr id="12" name="TextBox 12"/>
          <p:cNvSpPr txBox="1"/>
          <p:nvPr/>
        </p:nvSpPr>
        <p:spPr>
          <a:xfrm>
            <a:off x="10560909" y="4262843"/>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03</a:t>
            </a:r>
          </a:p>
        </p:txBody>
      </p:sp>
      <p:sp>
        <p:nvSpPr>
          <p:cNvPr id="13" name="TextBox 13"/>
          <p:cNvSpPr txBox="1"/>
          <p:nvPr/>
        </p:nvSpPr>
        <p:spPr>
          <a:xfrm>
            <a:off x="14349389" y="4262843"/>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04</a:t>
            </a:r>
          </a:p>
        </p:txBody>
      </p:sp>
      <p:sp>
        <p:nvSpPr>
          <p:cNvPr id="14" name="TextBox 14"/>
          <p:cNvSpPr txBox="1"/>
          <p:nvPr/>
        </p:nvSpPr>
        <p:spPr>
          <a:xfrm>
            <a:off x="13432252" y="5959424"/>
            <a:ext cx="3121512" cy="2587281"/>
          </a:xfrm>
          <a:prstGeom prst="rect">
            <a:avLst/>
          </a:prstGeom>
        </p:spPr>
        <p:txBody>
          <a:bodyPr lIns="0" tIns="0" rIns="0" bIns="0" rtlCol="0" anchor="t">
            <a:spAutoFit/>
          </a:bodyPr>
          <a:lstStyle/>
          <a:p>
            <a:pPr algn="ctr">
              <a:lnSpc>
                <a:spcPts val="2999"/>
              </a:lnSpc>
            </a:pPr>
            <a:r>
              <a:rPr lang="en-US" sz="1851">
                <a:solidFill>
                  <a:srgbClr val="FFFFFF"/>
                </a:solidFill>
                <a:latin typeface="Poppins Light"/>
              </a:rPr>
              <a:t>Lorem ipsum dolor sit amet, consectetur adipiscing elit. Proin varius, eros nec efficitur euismod, lectus turpis sollicitudin augue, non ultricies enim nunc sit amet augue.</a:t>
            </a:r>
          </a:p>
        </p:txBody>
      </p:sp>
      <p:sp>
        <p:nvSpPr>
          <p:cNvPr id="15" name="AutoShape 15"/>
          <p:cNvSpPr/>
          <p:nvPr/>
        </p:nvSpPr>
        <p:spPr>
          <a:xfrm flipV="1">
            <a:off x="12270492" y="4612367"/>
            <a:ext cx="1702780" cy="0"/>
          </a:xfrm>
          <a:prstGeom prst="line">
            <a:avLst/>
          </a:prstGeom>
          <a:ln w="47625" cap="rnd">
            <a:solidFill>
              <a:srgbClr val="5CE5F8"/>
            </a:solidFill>
            <a:prstDash val="sysDot"/>
            <a:headEnd type="none" w="sm" len="sm"/>
            <a:tailEnd type="none" w="sm" len="sm"/>
          </a:ln>
        </p:spPr>
        <p:txBody>
          <a:bodyPr/>
          <a:lstStyle/>
          <a:p>
            <a:endParaRPr lang="en-US"/>
          </a:p>
        </p:txBody>
      </p:sp>
      <p:sp>
        <p:nvSpPr>
          <p:cNvPr id="16" name="TextBox 16"/>
          <p:cNvSpPr txBox="1"/>
          <p:nvPr/>
        </p:nvSpPr>
        <p:spPr>
          <a:xfrm>
            <a:off x="9653071" y="5959424"/>
            <a:ext cx="3121512" cy="2587281"/>
          </a:xfrm>
          <a:prstGeom prst="rect">
            <a:avLst/>
          </a:prstGeom>
        </p:spPr>
        <p:txBody>
          <a:bodyPr lIns="0" tIns="0" rIns="0" bIns="0" rtlCol="0" anchor="t">
            <a:spAutoFit/>
          </a:bodyPr>
          <a:lstStyle/>
          <a:p>
            <a:pPr algn="ctr">
              <a:lnSpc>
                <a:spcPts val="2999"/>
              </a:lnSpc>
            </a:pPr>
            <a:r>
              <a:rPr lang="en-US" sz="1851">
                <a:solidFill>
                  <a:srgbClr val="FFFFFF"/>
                </a:solidFill>
                <a:latin typeface="Poppins Light"/>
              </a:rPr>
              <a:t>Lorem ipsum dolor sit amet, consectetur adipiscing elit. Proin varius, eros nec efficitur euismod, lectus turpis sollicitudin augue, non ultricies enim nunc sit amet augue.</a:t>
            </a:r>
          </a:p>
        </p:txBody>
      </p:sp>
      <p:sp>
        <p:nvSpPr>
          <p:cNvPr id="17" name="TextBox 17"/>
          <p:cNvSpPr txBox="1"/>
          <p:nvPr/>
        </p:nvSpPr>
        <p:spPr>
          <a:xfrm>
            <a:off x="5874334" y="5959424"/>
            <a:ext cx="3121512" cy="2587281"/>
          </a:xfrm>
          <a:prstGeom prst="rect">
            <a:avLst/>
          </a:prstGeom>
        </p:spPr>
        <p:txBody>
          <a:bodyPr lIns="0" tIns="0" rIns="0" bIns="0" rtlCol="0" anchor="t">
            <a:spAutoFit/>
          </a:bodyPr>
          <a:lstStyle/>
          <a:p>
            <a:pPr algn="ctr">
              <a:lnSpc>
                <a:spcPts val="2999"/>
              </a:lnSpc>
            </a:pPr>
            <a:r>
              <a:rPr lang="en-US" sz="1851">
                <a:solidFill>
                  <a:srgbClr val="FFFFFF"/>
                </a:solidFill>
                <a:latin typeface="Poppins Light"/>
              </a:rPr>
              <a:t>Lorem ipsum dolor sit amet, consectetur adipiscing elit. Proin varius, eros nec efficitur euismod, lectus turpis sollicitudin augue, non ultricies enim nunc sit amet augue.</a:t>
            </a:r>
          </a:p>
        </p:txBody>
      </p:sp>
      <p:sp>
        <p:nvSpPr>
          <p:cNvPr id="18" name="AutoShape 18"/>
          <p:cNvSpPr/>
          <p:nvPr/>
        </p:nvSpPr>
        <p:spPr>
          <a:xfrm flipV="1">
            <a:off x="8454383" y="4612367"/>
            <a:ext cx="1702780" cy="0"/>
          </a:xfrm>
          <a:prstGeom prst="line">
            <a:avLst/>
          </a:prstGeom>
          <a:ln w="47625" cap="rnd">
            <a:solidFill>
              <a:srgbClr val="5CE5F8"/>
            </a:solidFill>
            <a:prstDash val="sysDot"/>
            <a:headEnd type="none" w="sm" len="sm"/>
            <a:tailEnd type="none" w="sm" len="sm"/>
          </a:ln>
        </p:spPr>
        <p:txBody>
          <a:bodyPr/>
          <a:lstStyle/>
          <a:p>
            <a:endParaRPr lang="en-US"/>
          </a:p>
        </p:txBody>
      </p:sp>
      <p:sp>
        <p:nvSpPr>
          <p:cNvPr id="19" name="AutoShape 19"/>
          <p:cNvSpPr/>
          <p:nvPr/>
        </p:nvSpPr>
        <p:spPr>
          <a:xfrm flipV="1">
            <a:off x="4675646" y="4545201"/>
            <a:ext cx="1702780" cy="0"/>
          </a:xfrm>
          <a:prstGeom prst="line">
            <a:avLst/>
          </a:prstGeom>
          <a:ln w="47625" cap="rnd">
            <a:solidFill>
              <a:srgbClr val="5CE5F8"/>
            </a:solidFill>
            <a:prstDash val="sysDot"/>
            <a:headEnd type="none" w="sm" len="sm"/>
            <a:tailEnd type="none" w="sm" len="sm"/>
          </a:ln>
        </p:spPr>
        <p:txBody>
          <a:bodyPr/>
          <a:lstStyle/>
          <a:p>
            <a:endParaRPr lang="en-US"/>
          </a:p>
        </p:txBody>
      </p:sp>
      <p:sp>
        <p:nvSpPr>
          <p:cNvPr id="20" name="TextBox 20"/>
          <p:cNvSpPr txBox="1"/>
          <p:nvPr/>
        </p:nvSpPr>
        <p:spPr>
          <a:xfrm>
            <a:off x="2095597" y="5959424"/>
            <a:ext cx="3121512" cy="2587281"/>
          </a:xfrm>
          <a:prstGeom prst="rect">
            <a:avLst/>
          </a:prstGeom>
        </p:spPr>
        <p:txBody>
          <a:bodyPr lIns="0" tIns="0" rIns="0" bIns="0" rtlCol="0" anchor="t">
            <a:spAutoFit/>
          </a:bodyPr>
          <a:lstStyle/>
          <a:p>
            <a:pPr algn="ctr">
              <a:lnSpc>
                <a:spcPts val="2999"/>
              </a:lnSpc>
            </a:pPr>
            <a:r>
              <a:rPr lang="en-US" sz="1851">
                <a:solidFill>
                  <a:srgbClr val="FFFFFF"/>
                </a:solidFill>
                <a:latin typeface="Poppins Light"/>
              </a:rPr>
              <a:t>Lorem ipsum dolor sit amet, consectetur adipiscing elit. Proin varius, eros nec efficitur euismod, lectus turpis sollicitudin augue, non ultricies enim nunc sit amet augue.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9B60EB">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5400000">
            <a:off x="81656" y="5321225"/>
            <a:ext cx="9074405" cy="4174226"/>
          </a:xfrm>
          <a:custGeom>
            <a:avLst/>
            <a:gdLst/>
            <a:ahLst/>
            <a:cxnLst/>
            <a:rect l="l" t="t" r="r" b="b"/>
            <a:pathLst>
              <a:path w="9074405" h="4174226">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5400000">
            <a:off x="4945230" y="5321225"/>
            <a:ext cx="9074405" cy="4174226"/>
          </a:xfrm>
          <a:custGeom>
            <a:avLst/>
            <a:gdLst/>
            <a:ahLst/>
            <a:cxnLst/>
            <a:rect l="l" t="t" r="r" b="b"/>
            <a:pathLst>
              <a:path w="9074405" h="4174226">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rot="-5400000">
            <a:off x="9682047" y="5321225"/>
            <a:ext cx="9074405" cy="4174226"/>
          </a:xfrm>
          <a:custGeom>
            <a:avLst/>
            <a:gdLst/>
            <a:ahLst/>
            <a:cxnLst/>
            <a:rect l="l" t="t" r="r" b="b"/>
            <a:pathLst>
              <a:path w="9074405" h="4174226">
                <a:moveTo>
                  <a:pt x="0" y="0"/>
                </a:moveTo>
                <a:lnTo>
                  <a:pt x="9074405" y="0"/>
                </a:lnTo>
                <a:lnTo>
                  <a:pt x="9074405" y="4174227"/>
                </a:lnTo>
                <a:lnTo>
                  <a:pt x="0" y="417422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15740066" y="-360334"/>
            <a:ext cx="4817598" cy="4184142"/>
          </a:xfrm>
          <a:custGeom>
            <a:avLst/>
            <a:gdLst/>
            <a:ahLst/>
            <a:cxnLst/>
            <a:rect l="l" t="t" r="r" b="b"/>
            <a:pathLst>
              <a:path w="4817598" h="4184142">
                <a:moveTo>
                  <a:pt x="0" y="0"/>
                </a:moveTo>
                <a:lnTo>
                  <a:pt x="4817598" y="0"/>
                </a:lnTo>
                <a:lnTo>
                  <a:pt x="4817598" y="4184143"/>
                </a:lnTo>
                <a:lnTo>
                  <a:pt x="0" y="4184143"/>
                </a:lnTo>
                <a:lnTo>
                  <a:pt x="0" y="0"/>
                </a:lnTo>
                <a:close/>
              </a:path>
            </a:pathLst>
          </a:custGeom>
          <a:blipFill>
            <a:blip r:embed="rId4"/>
            <a:stretch>
              <a:fillRect/>
            </a:stretch>
          </a:blipFill>
        </p:spPr>
        <p:txBody>
          <a:bodyPr/>
          <a:lstStyle/>
          <a:p>
            <a:endParaRPr lang="en-US"/>
          </a:p>
        </p:txBody>
      </p:sp>
      <p:sp>
        <p:nvSpPr>
          <p:cNvPr id="6" name="Freeform 6"/>
          <p:cNvSpPr/>
          <p:nvPr/>
        </p:nvSpPr>
        <p:spPr>
          <a:xfrm>
            <a:off x="-1914841" y="-1784862"/>
            <a:ext cx="5101092" cy="4365182"/>
          </a:xfrm>
          <a:custGeom>
            <a:avLst/>
            <a:gdLst/>
            <a:ahLst/>
            <a:cxnLst/>
            <a:rect l="l" t="t" r="r" b="b"/>
            <a:pathLst>
              <a:path w="5101092" h="4365182">
                <a:moveTo>
                  <a:pt x="0" y="0"/>
                </a:moveTo>
                <a:lnTo>
                  <a:pt x="5101092" y="0"/>
                </a:lnTo>
                <a:lnTo>
                  <a:pt x="5101092" y="4365181"/>
                </a:lnTo>
                <a:lnTo>
                  <a:pt x="0" y="4365181"/>
                </a:lnTo>
                <a:lnTo>
                  <a:pt x="0" y="0"/>
                </a:lnTo>
                <a:close/>
              </a:path>
            </a:pathLst>
          </a:custGeom>
          <a:blipFill>
            <a:blip r:embed="rId5"/>
            <a:stretch>
              <a:fillRect/>
            </a:stretch>
          </a:blipFill>
        </p:spPr>
        <p:txBody>
          <a:bodyPr/>
          <a:lstStyle/>
          <a:p>
            <a:endParaRPr lang="en-US"/>
          </a:p>
        </p:txBody>
      </p:sp>
      <p:sp>
        <p:nvSpPr>
          <p:cNvPr id="7" name="Freeform 7"/>
          <p:cNvSpPr/>
          <p:nvPr/>
        </p:nvSpPr>
        <p:spPr>
          <a:xfrm>
            <a:off x="15601849" y="7100342"/>
            <a:ext cx="11495135" cy="4845199"/>
          </a:xfrm>
          <a:custGeom>
            <a:avLst/>
            <a:gdLst/>
            <a:ahLst/>
            <a:cxnLst/>
            <a:rect l="l" t="t" r="r" b="b"/>
            <a:pathLst>
              <a:path w="11495135" h="4845199">
                <a:moveTo>
                  <a:pt x="0" y="0"/>
                </a:moveTo>
                <a:lnTo>
                  <a:pt x="11495135" y="0"/>
                </a:lnTo>
                <a:lnTo>
                  <a:pt x="11495135" y="4845199"/>
                </a:lnTo>
                <a:lnTo>
                  <a:pt x="0" y="4845199"/>
                </a:lnTo>
                <a:lnTo>
                  <a:pt x="0" y="0"/>
                </a:lnTo>
                <a:close/>
              </a:path>
            </a:pathLst>
          </a:custGeom>
          <a:blipFill>
            <a:blip r:embed="rId6"/>
            <a:stretch>
              <a:fillRect/>
            </a:stretch>
          </a:blipFill>
        </p:spPr>
        <p:txBody>
          <a:bodyPr/>
          <a:lstStyle/>
          <a:p>
            <a:endParaRPr lang="en-US"/>
          </a:p>
        </p:txBody>
      </p:sp>
      <p:sp>
        <p:nvSpPr>
          <p:cNvPr id="8" name="Freeform 8"/>
          <p:cNvSpPr/>
          <p:nvPr/>
        </p:nvSpPr>
        <p:spPr>
          <a:xfrm rot="-1072226">
            <a:off x="-769537" y="6074699"/>
            <a:ext cx="2810484" cy="6367201"/>
          </a:xfrm>
          <a:custGeom>
            <a:avLst/>
            <a:gdLst/>
            <a:ahLst/>
            <a:cxnLst/>
            <a:rect l="l" t="t" r="r" b="b"/>
            <a:pathLst>
              <a:path w="2810484" h="6367201">
                <a:moveTo>
                  <a:pt x="0" y="0"/>
                </a:moveTo>
                <a:lnTo>
                  <a:pt x="2810484" y="0"/>
                </a:lnTo>
                <a:lnTo>
                  <a:pt x="2810484" y="6367202"/>
                </a:lnTo>
                <a:lnTo>
                  <a:pt x="0" y="6367202"/>
                </a:lnTo>
                <a:lnTo>
                  <a:pt x="0" y="0"/>
                </a:lnTo>
                <a:close/>
              </a:path>
            </a:pathLst>
          </a:custGeom>
          <a:blipFill>
            <a:blip r:embed="rId7"/>
            <a:stretch>
              <a:fillRect/>
            </a:stretch>
          </a:blipFill>
        </p:spPr>
        <p:txBody>
          <a:bodyPr/>
          <a:lstStyle/>
          <a:p>
            <a:endParaRPr lang="en-US"/>
          </a:p>
        </p:txBody>
      </p:sp>
      <p:sp>
        <p:nvSpPr>
          <p:cNvPr id="9" name="Freeform 9"/>
          <p:cNvSpPr/>
          <p:nvPr/>
        </p:nvSpPr>
        <p:spPr>
          <a:xfrm>
            <a:off x="13655521" y="3335594"/>
            <a:ext cx="1461470" cy="1849961"/>
          </a:xfrm>
          <a:custGeom>
            <a:avLst/>
            <a:gdLst/>
            <a:ahLst/>
            <a:cxnLst/>
            <a:rect l="l" t="t" r="r" b="b"/>
            <a:pathLst>
              <a:path w="1461470" h="1849961">
                <a:moveTo>
                  <a:pt x="0" y="0"/>
                </a:moveTo>
                <a:lnTo>
                  <a:pt x="1461469" y="0"/>
                </a:lnTo>
                <a:lnTo>
                  <a:pt x="1461469" y="1849961"/>
                </a:lnTo>
                <a:lnTo>
                  <a:pt x="0" y="1849961"/>
                </a:lnTo>
                <a:lnTo>
                  <a:pt x="0" y="0"/>
                </a:lnTo>
                <a:close/>
              </a:path>
            </a:pathLst>
          </a:custGeom>
          <a:blipFill>
            <a:blip r:embed="rId8"/>
            <a:stretch>
              <a:fillRect/>
            </a:stretch>
          </a:blipFill>
        </p:spPr>
        <p:txBody>
          <a:bodyPr/>
          <a:lstStyle/>
          <a:p>
            <a:endParaRPr lang="en-US"/>
          </a:p>
        </p:txBody>
      </p:sp>
      <p:sp>
        <p:nvSpPr>
          <p:cNvPr id="10" name="Freeform 10"/>
          <p:cNvSpPr/>
          <p:nvPr/>
        </p:nvSpPr>
        <p:spPr>
          <a:xfrm>
            <a:off x="8773202" y="3490185"/>
            <a:ext cx="1418460" cy="1695370"/>
          </a:xfrm>
          <a:custGeom>
            <a:avLst/>
            <a:gdLst/>
            <a:ahLst/>
            <a:cxnLst/>
            <a:rect l="l" t="t" r="r" b="b"/>
            <a:pathLst>
              <a:path w="1418460" h="1695370">
                <a:moveTo>
                  <a:pt x="0" y="0"/>
                </a:moveTo>
                <a:lnTo>
                  <a:pt x="1418460" y="0"/>
                </a:lnTo>
                <a:lnTo>
                  <a:pt x="1418460" y="1695370"/>
                </a:lnTo>
                <a:lnTo>
                  <a:pt x="0" y="1695370"/>
                </a:lnTo>
                <a:lnTo>
                  <a:pt x="0" y="0"/>
                </a:lnTo>
                <a:close/>
              </a:path>
            </a:pathLst>
          </a:custGeom>
          <a:blipFill>
            <a:blip r:embed="rId9"/>
            <a:stretch>
              <a:fillRect/>
            </a:stretch>
          </a:blipFill>
        </p:spPr>
        <p:txBody>
          <a:bodyPr/>
          <a:lstStyle/>
          <a:p>
            <a:endParaRPr lang="en-US"/>
          </a:p>
        </p:txBody>
      </p:sp>
      <p:sp>
        <p:nvSpPr>
          <p:cNvPr id="11" name="Freeform 11"/>
          <p:cNvSpPr/>
          <p:nvPr/>
        </p:nvSpPr>
        <p:spPr>
          <a:xfrm>
            <a:off x="3967259" y="3490185"/>
            <a:ext cx="1222079" cy="1695370"/>
          </a:xfrm>
          <a:custGeom>
            <a:avLst/>
            <a:gdLst/>
            <a:ahLst/>
            <a:cxnLst/>
            <a:rect l="l" t="t" r="r" b="b"/>
            <a:pathLst>
              <a:path w="1222079" h="1695370">
                <a:moveTo>
                  <a:pt x="0" y="0"/>
                </a:moveTo>
                <a:lnTo>
                  <a:pt x="1222079" y="0"/>
                </a:lnTo>
                <a:lnTo>
                  <a:pt x="1222079" y="1695370"/>
                </a:lnTo>
                <a:lnTo>
                  <a:pt x="0" y="1695370"/>
                </a:lnTo>
                <a:lnTo>
                  <a:pt x="0" y="0"/>
                </a:lnTo>
                <a:close/>
              </a:path>
            </a:pathLst>
          </a:custGeom>
          <a:blipFill>
            <a:blip r:embed="rId10"/>
            <a:stretch>
              <a:fillRect/>
            </a:stretch>
          </a:blipFill>
        </p:spPr>
        <p:txBody>
          <a:bodyPr/>
          <a:lstStyle/>
          <a:p>
            <a:endParaRPr lang="en-US"/>
          </a:p>
        </p:txBody>
      </p:sp>
      <p:sp>
        <p:nvSpPr>
          <p:cNvPr id="12" name="TextBox 12"/>
          <p:cNvSpPr txBox="1"/>
          <p:nvPr/>
        </p:nvSpPr>
        <p:spPr>
          <a:xfrm>
            <a:off x="5642986" y="1495425"/>
            <a:ext cx="7678893" cy="1117867"/>
          </a:xfrm>
          <a:prstGeom prst="rect">
            <a:avLst/>
          </a:prstGeom>
        </p:spPr>
        <p:txBody>
          <a:bodyPr lIns="0" tIns="0" rIns="0" bIns="0" rtlCol="0" anchor="t">
            <a:spAutoFit/>
          </a:bodyPr>
          <a:lstStyle/>
          <a:p>
            <a:pPr marL="0" lvl="0" indent="0" algn="ctr">
              <a:lnSpc>
                <a:spcPts val="7490"/>
              </a:lnSpc>
              <a:spcBef>
                <a:spcPct val="0"/>
              </a:spcBef>
            </a:pPr>
            <a:r>
              <a:rPr lang="en-US" sz="10403">
                <a:solidFill>
                  <a:srgbClr val="6866E1"/>
                </a:solidFill>
                <a:latin typeface="Computer Says No"/>
              </a:rPr>
              <a:t>PROJECT OBJECTIVES</a:t>
            </a:r>
          </a:p>
        </p:txBody>
      </p:sp>
      <p:sp>
        <p:nvSpPr>
          <p:cNvPr id="13" name="TextBox 13"/>
          <p:cNvSpPr txBox="1"/>
          <p:nvPr/>
        </p:nvSpPr>
        <p:spPr>
          <a:xfrm>
            <a:off x="2933300" y="5756962"/>
            <a:ext cx="3289996" cy="672800"/>
          </a:xfrm>
          <a:prstGeom prst="rect">
            <a:avLst/>
          </a:prstGeom>
        </p:spPr>
        <p:txBody>
          <a:bodyPr lIns="0" tIns="0" rIns="0" bIns="0" rtlCol="0" anchor="t">
            <a:spAutoFit/>
          </a:bodyPr>
          <a:lstStyle/>
          <a:p>
            <a:pPr marL="0" lvl="0" indent="0" algn="ctr">
              <a:lnSpc>
                <a:spcPts val="4458"/>
              </a:lnSpc>
              <a:spcBef>
                <a:spcPct val="0"/>
              </a:spcBef>
            </a:pPr>
            <a:r>
              <a:rPr lang="en-US" sz="6192">
                <a:solidFill>
                  <a:srgbClr val="BF78FE"/>
                </a:solidFill>
                <a:latin typeface="Computer Says No"/>
              </a:rPr>
              <a:t>OBJECTIVE 01</a:t>
            </a:r>
          </a:p>
        </p:txBody>
      </p:sp>
      <p:sp>
        <p:nvSpPr>
          <p:cNvPr id="14" name="TextBox 14"/>
          <p:cNvSpPr txBox="1"/>
          <p:nvPr/>
        </p:nvSpPr>
        <p:spPr>
          <a:xfrm>
            <a:off x="3059776" y="6353562"/>
            <a:ext cx="3037045" cy="1519872"/>
          </a:xfrm>
          <a:prstGeom prst="rect">
            <a:avLst/>
          </a:prstGeom>
        </p:spPr>
        <p:txBody>
          <a:bodyPr lIns="0" tIns="0" rIns="0" bIns="0" rtlCol="0" anchor="t">
            <a:spAutoFit/>
          </a:bodyPr>
          <a:lstStyle/>
          <a:p>
            <a:pPr algn="ctr">
              <a:lnSpc>
                <a:spcPts val="2439"/>
              </a:lnSpc>
            </a:pPr>
            <a:r>
              <a:rPr lang="en-US" sz="1505">
                <a:solidFill>
                  <a:srgbClr val="FFFFFF"/>
                </a:solidFill>
                <a:latin typeface="Poppins Light"/>
              </a:rPr>
              <a:t>Lorem ipsum dolor sit amet, consectetur adipiscing elit. Nam vel euismod ipsum. Proin fermentum dolor vel est fermentum, at sagittis diam.</a:t>
            </a:r>
          </a:p>
        </p:txBody>
      </p:sp>
      <p:sp>
        <p:nvSpPr>
          <p:cNvPr id="15" name="TextBox 15"/>
          <p:cNvSpPr txBox="1"/>
          <p:nvPr/>
        </p:nvSpPr>
        <p:spPr>
          <a:xfrm>
            <a:off x="7837434" y="5756962"/>
            <a:ext cx="3289996" cy="672800"/>
          </a:xfrm>
          <a:prstGeom prst="rect">
            <a:avLst/>
          </a:prstGeom>
        </p:spPr>
        <p:txBody>
          <a:bodyPr lIns="0" tIns="0" rIns="0" bIns="0" rtlCol="0" anchor="t">
            <a:spAutoFit/>
          </a:bodyPr>
          <a:lstStyle/>
          <a:p>
            <a:pPr marL="0" lvl="0" indent="0" algn="ctr">
              <a:lnSpc>
                <a:spcPts val="4458"/>
              </a:lnSpc>
              <a:spcBef>
                <a:spcPct val="0"/>
              </a:spcBef>
            </a:pPr>
            <a:r>
              <a:rPr lang="en-US" sz="6192">
                <a:solidFill>
                  <a:srgbClr val="BF78FE"/>
                </a:solidFill>
                <a:latin typeface="Computer Says No"/>
              </a:rPr>
              <a:t>OBJECTIVE 02</a:t>
            </a:r>
          </a:p>
        </p:txBody>
      </p:sp>
      <p:sp>
        <p:nvSpPr>
          <p:cNvPr id="16" name="TextBox 16"/>
          <p:cNvSpPr txBox="1"/>
          <p:nvPr/>
        </p:nvSpPr>
        <p:spPr>
          <a:xfrm>
            <a:off x="12574252" y="5756962"/>
            <a:ext cx="3289996" cy="672800"/>
          </a:xfrm>
          <a:prstGeom prst="rect">
            <a:avLst/>
          </a:prstGeom>
        </p:spPr>
        <p:txBody>
          <a:bodyPr lIns="0" tIns="0" rIns="0" bIns="0" rtlCol="0" anchor="t">
            <a:spAutoFit/>
          </a:bodyPr>
          <a:lstStyle/>
          <a:p>
            <a:pPr marL="0" lvl="0" indent="0" algn="ctr">
              <a:lnSpc>
                <a:spcPts val="4458"/>
              </a:lnSpc>
              <a:spcBef>
                <a:spcPct val="0"/>
              </a:spcBef>
            </a:pPr>
            <a:r>
              <a:rPr lang="en-US" sz="6192">
                <a:solidFill>
                  <a:srgbClr val="BF78FE"/>
                </a:solidFill>
                <a:latin typeface="Computer Says No"/>
              </a:rPr>
              <a:t>OBJECTIVE 03</a:t>
            </a:r>
          </a:p>
        </p:txBody>
      </p:sp>
      <p:sp>
        <p:nvSpPr>
          <p:cNvPr id="17" name="TextBox 17"/>
          <p:cNvSpPr txBox="1"/>
          <p:nvPr/>
        </p:nvSpPr>
        <p:spPr>
          <a:xfrm>
            <a:off x="7963910" y="6302306"/>
            <a:ext cx="3037045" cy="1519872"/>
          </a:xfrm>
          <a:prstGeom prst="rect">
            <a:avLst/>
          </a:prstGeom>
        </p:spPr>
        <p:txBody>
          <a:bodyPr lIns="0" tIns="0" rIns="0" bIns="0" rtlCol="0" anchor="t">
            <a:spAutoFit/>
          </a:bodyPr>
          <a:lstStyle/>
          <a:p>
            <a:pPr algn="ctr">
              <a:lnSpc>
                <a:spcPts val="2439"/>
              </a:lnSpc>
            </a:pPr>
            <a:r>
              <a:rPr lang="en-US" sz="1505">
                <a:solidFill>
                  <a:srgbClr val="FFFFFF"/>
                </a:solidFill>
                <a:latin typeface="Poppins Light"/>
              </a:rPr>
              <a:t>Lorem ipsum dolor sit amet, consectetur adipiscing elit. Nam vel euismod ipsum. Proin fermentum dolor vel est fermentum, at sagittis diam.</a:t>
            </a:r>
          </a:p>
        </p:txBody>
      </p:sp>
      <p:sp>
        <p:nvSpPr>
          <p:cNvPr id="18" name="TextBox 18"/>
          <p:cNvSpPr txBox="1"/>
          <p:nvPr/>
        </p:nvSpPr>
        <p:spPr>
          <a:xfrm>
            <a:off x="12703021" y="6302306"/>
            <a:ext cx="3037045" cy="1519872"/>
          </a:xfrm>
          <a:prstGeom prst="rect">
            <a:avLst/>
          </a:prstGeom>
        </p:spPr>
        <p:txBody>
          <a:bodyPr lIns="0" tIns="0" rIns="0" bIns="0" rtlCol="0" anchor="t">
            <a:spAutoFit/>
          </a:bodyPr>
          <a:lstStyle/>
          <a:p>
            <a:pPr algn="ctr">
              <a:lnSpc>
                <a:spcPts val="2439"/>
              </a:lnSpc>
            </a:pPr>
            <a:r>
              <a:rPr lang="en-US" sz="1505">
                <a:solidFill>
                  <a:srgbClr val="FFFFFF"/>
                </a:solidFill>
                <a:latin typeface="Poppins Light"/>
              </a:rPr>
              <a:t>Lorem ipsum dolor sit amet, consectetur adipiscing elit. Nam vel euismod ipsum. Proin fermentum dolor vel est fermentum, at sagittis diam.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9144000" y="1699791"/>
            <a:ext cx="8509101" cy="9311388"/>
          </a:xfrm>
          <a:custGeom>
            <a:avLst/>
            <a:gdLst/>
            <a:ahLst/>
            <a:cxnLst/>
            <a:rect l="l" t="t" r="r" b="b"/>
            <a:pathLst>
              <a:path w="8509101" h="9311388">
                <a:moveTo>
                  <a:pt x="0" y="0"/>
                </a:moveTo>
                <a:lnTo>
                  <a:pt x="8509101" y="0"/>
                </a:lnTo>
                <a:lnTo>
                  <a:pt x="8509101" y="9311388"/>
                </a:lnTo>
                <a:lnTo>
                  <a:pt x="0" y="9311388"/>
                </a:lnTo>
                <a:lnTo>
                  <a:pt x="0" y="0"/>
                </a:lnTo>
                <a:close/>
              </a:path>
            </a:pathLst>
          </a:custGeom>
          <a:blipFill>
            <a:blip r:embed="rId2"/>
            <a:stretch>
              <a:fillRect/>
            </a:stretch>
          </a:blipFill>
        </p:spPr>
        <p:txBody>
          <a:bodyPr/>
          <a:lstStyle/>
          <a:p>
            <a:endParaRPr lang="en-US"/>
          </a:p>
        </p:txBody>
      </p:sp>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3"/>
            <a:stretch>
              <a:fillRect/>
            </a:stretch>
          </a:blipFill>
        </p:spPr>
        <p:txBody>
          <a:bodyPr/>
          <a:lstStyle/>
          <a:p>
            <a:endParaRPr lang="en-US"/>
          </a:p>
        </p:txBody>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1914351" y="2766591"/>
            <a:ext cx="7382884" cy="4649360"/>
          </a:xfrm>
          <a:prstGeom prst="rect">
            <a:avLst/>
          </a:prstGeom>
        </p:spPr>
        <p:txBody>
          <a:bodyPr lIns="0" tIns="0" rIns="0" bIns="0" rtlCol="0" anchor="t">
            <a:spAutoFit/>
          </a:bodyPr>
          <a:lstStyle/>
          <a:p>
            <a:pPr marL="0" lvl="0" indent="0" algn="ctr">
              <a:lnSpc>
                <a:spcPts val="16889"/>
              </a:lnSpc>
              <a:spcBef>
                <a:spcPct val="0"/>
              </a:spcBef>
            </a:pPr>
            <a:r>
              <a:rPr lang="en-US" sz="23458">
                <a:solidFill>
                  <a:srgbClr val="6866E1"/>
                </a:solidFill>
                <a:latin typeface="Computer Says No"/>
              </a:rPr>
              <a:t>PROJECT SCOPE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US"/>
          </a:p>
        </p:txBody>
      </p:sp>
      <p:sp>
        <p:nvSpPr>
          <p:cNvPr id="3" name="Freeform 3"/>
          <p:cNvSpPr/>
          <p:nvPr/>
        </p:nvSpPr>
        <p:spPr>
          <a:xfrm>
            <a:off x="2934527" y="1535574"/>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4817903" y="3447501"/>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Freeform 5"/>
          <p:cNvSpPr/>
          <p:nvPr/>
        </p:nvSpPr>
        <p:spPr>
          <a:xfrm>
            <a:off x="2931282" y="5253556"/>
            <a:ext cx="3497870" cy="3497870"/>
          </a:xfrm>
          <a:custGeom>
            <a:avLst/>
            <a:gdLst/>
            <a:ahLst/>
            <a:cxnLst/>
            <a:rect l="l" t="t" r="r" b="b"/>
            <a:pathLst>
              <a:path w="3497870" h="3497870">
                <a:moveTo>
                  <a:pt x="0" y="0"/>
                </a:moveTo>
                <a:lnTo>
                  <a:pt x="3497871" y="0"/>
                </a:lnTo>
                <a:lnTo>
                  <a:pt x="3497871"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1028700" y="3447501"/>
            <a:ext cx="3497870" cy="3497870"/>
          </a:xfrm>
          <a:custGeom>
            <a:avLst/>
            <a:gdLst/>
            <a:ahLst/>
            <a:cxnLst/>
            <a:rect l="l" t="t" r="r" b="b"/>
            <a:pathLst>
              <a:path w="3497870" h="3497870">
                <a:moveTo>
                  <a:pt x="0" y="0"/>
                </a:moveTo>
                <a:lnTo>
                  <a:pt x="3497870" y="0"/>
                </a:lnTo>
                <a:lnTo>
                  <a:pt x="3497870" y="3497870"/>
                </a:lnTo>
                <a:lnTo>
                  <a:pt x="0" y="3497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3900191" y="-3935015"/>
            <a:ext cx="7800381" cy="6821864"/>
          </a:xfrm>
          <a:custGeom>
            <a:avLst/>
            <a:gdLst/>
            <a:ahLst/>
            <a:cxnLst/>
            <a:rect l="l" t="t" r="r" b="b"/>
            <a:pathLst>
              <a:path w="7800381" h="6821864">
                <a:moveTo>
                  <a:pt x="0" y="0"/>
                </a:moveTo>
                <a:lnTo>
                  <a:pt x="7800382" y="0"/>
                </a:lnTo>
                <a:lnTo>
                  <a:pt x="7800382" y="6821864"/>
                </a:lnTo>
                <a:lnTo>
                  <a:pt x="0" y="6821864"/>
                </a:lnTo>
                <a:lnTo>
                  <a:pt x="0" y="0"/>
                </a:lnTo>
                <a:close/>
              </a:path>
            </a:pathLst>
          </a:custGeom>
          <a:blipFill>
            <a:blip r:embed="rId5"/>
            <a:stretch>
              <a:fillRect/>
            </a:stretch>
          </a:blipFill>
        </p:spPr>
        <p:txBody>
          <a:bodyPr/>
          <a:lstStyle/>
          <a:p>
            <a:endParaRPr lang="en-US"/>
          </a:p>
        </p:txBody>
      </p:sp>
      <p:sp>
        <p:nvSpPr>
          <p:cNvPr id="8" name="Freeform 8"/>
          <p:cNvSpPr/>
          <p:nvPr/>
        </p:nvSpPr>
        <p:spPr>
          <a:xfrm>
            <a:off x="12841328" y="3284509"/>
            <a:ext cx="5198484" cy="8229600"/>
          </a:xfrm>
          <a:custGeom>
            <a:avLst/>
            <a:gdLst/>
            <a:ahLst/>
            <a:cxnLst/>
            <a:rect l="l" t="t" r="r" b="b"/>
            <a:pathLst>
              <a:path w="5198484" h="8229600">
                <a:moveTo>
                  <a:pt x="0" y="0"/>
                </a:moveTo>
                <a:lnTo>
                  <a:pt x="5198484" y="0"/>
                </a:lnTo>
                <a:lnTo>
                  <a:pt x="5198484" y="8229600"/>
                </a:lnTo>
                <a:lnTo>
                  <a:pt x="0" y="8229600"/>
                </a:lnTo>
                <a:lnTo>
                  <a:pt x="0" y="0"/>
                </a:lnTo>
                <a:close/>
              </a:path>
            </a:pathLst>
          </a:custGeom>
          <a:blipFill>
            <a:blip r:embed="rId6"/>
            <a:stretch>
              <a:fillRect/>
            </a:stretch>
          </a:blipFill>
        </p:spPr>
        <p:txBody>
          <a:bodyPr/>
          <a:lstStyle/>
          <a:p>
            <a:endParaRPr lang="en-US"/>
          </a:p>
        </p:txBody>
      </p:sp>
      <p:sp>
        <p:nvSpPr>
          <p:cNvPr id="9" name="TextBox 9"/>
          <p:cNvSpPr txBox="1"/>
          <p:nvPr/>
        </p:nvSpPr>
        <p:spPr>
          <a:xfrm>
            <a:off x="7999328" y="1400683"/>
            <a:ext cx="5646292" cy="670691"/>
          </a:xfrm>
          <a:prstGeom prst="rect">
            <a:avLst/>
          </a:prstGeom>
        </p:spPr>
        <p:txBody>
          <a:bodyPr lIns="0" tIns="0" rIns="0" bIns="0" rtlCol="0" anchor="t">
            <a:spAutoFit/>
          </a:bodyPr>
          <a:lstStyle/>
          <a:p>
            <a:pPr marL="0" lvl="0" indent="0">
              <a:lnSpc>
                <a:spcPts val="4458"/>
              </a:lnSpc>
              <a:spcBef>
                <a:spcPct val="0"/>
              </a:spcBef>
            </a:pPr>
            <a:r>
              <a:rPr lang="en-US" sz="6192">
                <a:solidFill>
                  <a:srgbClr val="6866E1"/>
                </a:solidFill>
                <a:latin typeface="Computer Says No"/>
              </a:rPr>
              <a:t>CONTINUOUS LEARNING </a:t>
            </a:r>
          </a:p>
        </p:txBody>
      </p:sp>
      <p:sp>
        <p:nvSpPr>
          <p:cNvPr id="10" name="TextBox 10"/>
          <p:cNvSpPr txBox="1"/>
          <p:nvPr/>
        </p:nvSpPr>
        <p:spPr>
          <a:xfrm>
            <a:off x="7999328" y="1995174"/>
            <a:ext cx="5359782" cy="1215072"/>
          </a:xfrm>
          <a:prstGeom prst="rect">
            <a:avLst/>
          </a:prstGeom>
        </p:spPr>
        <p:txBody>
          <a:bodyPr lIns="0" tIns="0" rIns="0" bIns="0" rtlCol="0" anchor="t">
            <a:spAutoFit/>
          </a:bodyPr>
          <a:lstStyle/>
          <a:p>
            <a:pPr>
              <a:lnSpc>
                <a:spcPts val="2439"/>
              </a:lnSpc>
            </a:pPr>
            <a:r>
              <a:rPr lang="en-US" sz="1505">
                <a:solidFill>
                  <a:srgbClr val="FFFFFF"/>
                </a:solidFill>
                <a:latin typeface="Poppins Light"/>
              </a:rPr>
              <a:t>Lorem ipsum dolor sit amet, consectetur adipiscing elit. Nam vel euismod ipsum. Proin fermentum dolor vel est fermentum, at sagittis diam.</a:t>
            </a:r>
          </a:p>
          <a:p>
            <a:pPr>
              <a:lnSpc>
                <a:spcPts val="2439"/>
              </a:lnSpc>
            </a:pPr>
            <a:endParaRPr lang="en-US" sz="1505">
              <a:solidFill>
                <a:srgbClr val="FFFFFF"/>
              </a:solidFill>
              <a:latin typeface="Poppins Light"/>
            </a:endParaRPr>
          </a:p>
        </p:txBody>
      </p:sp>
      <p:sp>
        <p:nvSpPr>
          <p:cNvPr id="11" name="TextBox 11"/>
          <p:cNvSpPr txBox="1"/>
          <p:nvPr/>
        </p:nvSpPr>
        <p:spPr>
          <a:xfrm>
            <a:off x="8970991" y="3323459"/>
            <a:ext cx="5706507" cy="670691"/>
          </a:xfrm>
          <a:prstGeom prst="rect">
            <a:avLst/>
          </a:prstGeom>
        </p:spPr>
        <p:txBody>
          <a:bodyPr lIns="0" tIns="0" rIns="0" bIns="0" rtlCol="0" anchor="t">
            <a:spAutoFit/>
          </a:bodyPr>
          <a:lstStyle/>
          <a:p>
            <a:pPr marL="0" lvl="0" indent="0">
              <a:lnSpc>
                <a:spcPts val="4458"/>
              </a:lnSpc>
              <a:spcBef>
                <a:spcPct val="0"/>
              </a:spcBef>
            </a:pPr>
            <a:r>
              <a:rPr lang="en-US" sz="6192">
                <a:solidFill>
                  <a:srgbClr val="6866E1"/>
                </a:solidFill>
                <a:latin typeface="Computer Says No"/>
              </a:rPr>
              <a:t>INCREASED EFFICIENCY</a:t>
            </a:r>
          </a:p>
        </p:txBody>
      </p:sp>
      <p:sp>
        <p:nvSpPr>
          <p:cNvPr id="12" name="TextBox 12"/>
          <p:cNvSpPr txBox="1"/>
          <p:nvPr/>
        </p:nvSpPr>
        <p:spPr>
          <a:xfrm>
            <a:off x="8970991" y="3917950"/>
            <a:ext cx="5359782" cy="1215072"/>
          </a:xfrm>
          <a:prstGeom prst="rect">
            <a:avLst/>
          </a:prstGeom>
        </p:spPr>
        <p:txBody>
          <a:bodyPr lIns="0" tIns="0" rIns="0" bIns="0" rtlCol="0" anchor="t">
            <a:spAutoFit/>
          </a:bodyPr>
          <a:lstStyle/>
          <a:p>
            <a:pPr>
              <a:lnSpc>
                <a:spcPts val="2439"/>
              </a:lnSpc>
            </a:pPr>
            <a:r>
              <a:rPr lang="en-US" sz="1505">
                <a:solidFill>
                  <a:srgbClr val="FFFFFF"/>
                </a:solidFill>
                <a:latin typeface="Poppins Light"/>
              </a:rPr>
              <a:t>Lorem ipsum dolor sit amet, consectetur adipiscing elit. Nam vel euismod ipsum. Proin fermentum dolor vel est fermentum, at sagittis diam.</a:t>
            </a:r>
          </a:p>
          <a:p>
            <a:pPr>
              <a:lnSpc>
                <a:spcPts val="2439"/>
              </a:lnSpc>
            </a:pPr>
            <a:endParaRPr lang="en-US" sz="1505">
              <a:solidFill>
                <a:srgbClr val="FFFFFF"/>
              </a:solidFill>
              <a:latin typeface="Poppins Light"/>
            </a:endParaRPr>
          </a:p>
        </p:txBody>
      </p:sp>
      <p:sp>
        <p:nvSpPr>
          <p:cNvPr id="13" name="TextBox 13"/>
          <p:cNvSpPr txBox="1"/>
          <p:nvPr/>
        </p:nvSpPr>
        <p:spPr>
          <a:xfrm>
            <a:off x="8958716" y="5247406"/>
            <a:ext cx="3177664" cy="670691"/>
          </a:xfrm>
          <a:prstGeom prst="rect">
            <a:avLst/>
          </a:prstGeom>
        </p:spPr>
        <p:txBody>
          <a:bodyPr lIns="0" tIns="0" rIns="0" bIns="0" rtlCol="0" anchor="t">
            <a:spAutoFit/>
          </a:bodyPr>
          <a:lstStyle/>
          <a:p>
            <a:pPr marL="0" lvl="0" indent="0">
              <a:lnSpc>
                <a:spcPts val="4458"/>
              </a:lnSpc>
              <a:spcBef>
                <a:spcPct val="0"/>
              </a:spcBef>
            </a:pPr>
            <a:r>
              <a:rPr lang="en-US" sz="6192">
                <a:solidFill>
                  <a:srgbClr val="6866E1"/>
                </a:solidFill>
                <a:latin typeface="Computer Says No"/>
              </a:rPr>
              <a:t>AUTOMATION</a:t>
            </a:r>
          </a:p>
        </p:txBody>
      </p:sp>
      <p:sp>
        <p:nvSpPr>
          <p:cNvPr id="14" name="TextBox 14"/>
          <p:cNvSpPr txBox="1"/>
          <p:nvPr/>
        </p:nvSpPr>
        <p:spPr>
          <a:xfrm>
            <a:off x="8958716" y="5841897"/>
            <a:ext cx="5359782" cy="1215072"/>
          </a:xfrm>
          <a:prstGeom prst="rect">
            <a:avLst/>
          </a:prstGeom>
        </p:spPr>
        <p:txBody>
          <a:bodyPr lIns="0" tIns="0" rIns="0" bIns="0" rtlCol="0" anchor="t">
            <a:spAutoFit/>
          </a:bodyPr>
          <a:lstStyle/>
          <a:p>
            <a:pPr>
              <a:lnSpc>
                <a:spcPts val="2439"/>
              </a:lnSpc>
            </a:pPr>
            <a:r>
              <a:rPr lang="en-US" sz="1505">
                <a:solidFill>
                  <a:srgbClr val="FFFFFF"/>
                </a:solidFill>
                <a:latin typeface="Poppins Light"/>
              </a:rPr>
              <a:t>Lorem ipsum dolor sit amet, consectetur adipiscing elit. Nam vel euismod ipsum. Proin fermentum dolor vel est fermentum, at sagittis diam.</a:t>
            </a:r>
          </a:p>
          <a:p>
            <a:pPr>
              <a:lnSpc>
                <a:spcPts val="2439"/>
              </a:lnSpc>
            </a:pPr>
            <a:endParaRPr lang="en-US" sz="1505">
              <a:solidFill>
                <a:srgbClr val="FFFFFF"/>
              </a:solidFill>
              <a:latin typeface="Poppins Light"/>
            </a:endParaRPr>
          </a:p>
        </p:txBody>
      </p:sp>
      <p:sp>
        <p:nvSpPr>
          <p:cNvPr id="15" name="TextBox 15"/>
          <p:cNvSpPr txBox="1"/>
          <p:nvPr/>
        </p:nvSpPr>
        <p:spPr>
          <a:xfrm>
            <a:off x="7987053" y="7237219"/>
            <a:ext cx="4605796" cy="670691"/>
          </a:xfrm>
          <a:prstGeom prst="rect">
            <a:avLst/>
          </a:prstGeom>
        </p:spPr>
        <p:txBody>
          <a:bodyPr lIns="0" tIns="0" rIns="0" bIns="0" rtlCol="0" anchor="t">
            <a:spAutoFit/>
          </a:bodyPr>
          <a:lstStyle/>
          <a:p>
            <a:pPr marL="0" lvl="0" indent="0">
              <a:lnSpc>
                <a:spcPts val="4458"/>
              </a:lnSpc>
              <a:spcBef>
                <a:spcPct val="0"/>
              </a:spcBef>
            </a:pPr>
            <a:r>
              <a:rPr lang="en-US" sz="6192">
                <a:solidFill>
                  <a:srgbClr val="6866E1"/>
                </a:solidFill>
                <a:latin typeface="Computer Says No"/>
              </a:rPr>
              <a:t>ENHANCED ACCURACY</a:t>
            </a:r>
          </a:p>
        </p:txBody>
      </p:sp>
      <p:sp>
        <p:nvSpPr>
          <p:cNvPr id="16" name="TextBox 16"/>
          <p:cNvSpPr txBox="1"/>
          <p:nvPr/>
        </p:nvSpPr>
        <p:spPr>
          <a:xfrm>
            <a:off x="7987053" y="7831710"/>
            <a:ext cx="5359782" cy="1215072"/>
          </a:xfrm>
          <a:prstGeom prst="rect">
            <a:avLst/>
          </a:prstGeom>
        </p:spPr>
        <p:txBody>
          <a:bodyPr lIns="0" tIns="0" rIns="0" bIns="0" rtlCol="0" anchor="t">
            <a:spAutoFit/>
          </a:bodyPr>
          <a:lstStyle/>
          <a:p>
            <a:pPr>
              <a:lnSpc>
                <a:spcPts val="2439"/>
              </a:lnSpc>
            </a:pPr>
            <a:r>
              <a:rPr lang="en-US" sz="1505">
                <a:solidFill>
                  <a:srgbClr val="FFFFFF"/>
                </a:solidFill>
                <a:latin typeface="Poppins Light"/>
              </a:rPr>
              <a:t>Lorem ipsum dolor sit amet, consectetur adipiscing elit. Nam vel euismod ipsum. Proin fermentum dolor vel est fermentum, at sagittis diam.</a:t>
            </a:r>
          </a:p>
          <a:p>
            <a:pPr>
              <a:lnSpc>
                <a:spcPts val="2439"/>
              </a:lnSpc>
            </a:pPr>
            <a:endParaRPr lang="en-US" sz="1505">
              <a:solidFill>
                <a:srgbClr val="FFFFFF"/>
              </a:solidFill>
              <a:latin typeface="Poppins Light"/>
            </a:endParaRPr>
          </a:p>
        </p:txBody>
      </p:sp>
      <p:sp>
        <p:nvSpPr>
          <p:cNvPr id="17" name="Freeform 17"/>
          <p:cNvSpPr/>
          <p:nvPr/>
        </p:nvSpPr>
        <p:spPr>
          <a:xfrm>
            <a:off x="4051768" y="2737251"/>
            <a:ext cx="1256899" cy="1256899"/>
          </a:xfrm>
          <a:custGeom>
            <a:avLst/>
            <a:gdLst/>
            <a:ahLst/>
            <a:cxnLst/>
            <a:rect l="l" t="t" r="r" b="b"/>
            <a:pathLst>
              <a:path w="1256899" h="1256899">
                <a:moveTo>
                  <a:pt x="0" y="0"/>
                </a:moveTo>
                <a:lnTo>
                  <a:pt x="1256899" y="0"/>
                </a:lnTo>
                <a:lnTo>
                  <a:pt x="1256899" y="1256899"/>
                </a:lnTo>
                <a:lnTo>
                  <a:pt x="0" y="125689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8" name="Freeform 18"/>
          <p:cNvSpPr/>
          <p:nvPr/>
        </p:nvSpPr>
        <p:spPr>
          <a:xfrm>
            <a:off x="5903408" y="4537149"/>
            <a:ext cx="1326860" cy="1256899"/>
          </a:xfrm>
          <a:custGeom>
            <a:avLst/>
            <a:gdLst/>
            <a:ahLst/>
            <a:cxnLst/>
            <a:rect l="l" t="t" r="r" b="b"/>
            <a:pathLst>
              <a:path w="1326860" h="1256899">
                <a:moveTo>
                  <a:pt x="0" y="0"/>
                </a:moveTo>
                <a:lnTo>
                  <a:pt x="1326860" y="0"/>
                </a:lnTo>
                <a:lnTo>
                  <a:pt x="1326860" y="1256899"/>
                </a:lnTo>
                <a:lnTo>
                  <a:pt x="0" y="1256899"/>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sq">
            <a:noFill/>
            <a:prstDash val="solid"/>
            <a:miter/>
          </a:ln>
        </p:spPr>
        <p:txBody>
          <a:bodyPr/>
          <a:lstStyle/>
          <a:p>
            <a:endParaRPr lang="en-US"/>
          </a:p>
        </p:txBody>
      </p:sp>
      <p:sp>
        <p:nvSpPr>
          <p:cNvPr id="19" name="Freeform 19"/>
          <p:cNvSpPr/>
          <p:nvPr/>
        </p:nvSpPr>
        <p:spPr>
          <a:xfrm>
            <a:off x="2141123" y="4537149"/>
            <a:ext cx="1273023" cy="1318574"/>
          </a:xfrm>
          <a:custGeom>
            <a:avLst/>
            <a:gdLst/>
            <a:ahLst/>
            <a:cxnLst/>
            <a:rect l="l" t="t" r="r" b="b"/>
            <a:pathLst>
              <a:path w="1273023" h="1318574">
                <a:moveTo>
                  <a:pt x="0" y="0"/>
                </a:moveTo>
                <a:lnTo>
                  <a:pt x="1273024" y="0"/>
                </a:lnTo>
                <a:lnTo>
                  <a:pt x="1273024" y="1318574"/>
                </a:lnTo>
                <a:lnTo>
                  <a:pt x="0" y="1318574"/>
                </a:lnTo>
                <a:lnTo>
                  <a:pt x="0" y="0"/>
                </a:lnTo>
                <a:close/>
              </a:path>
            </a:pathLst>
          </a:custGeom>
          <a:blipFill>
            <a:blip r:embed="rId11">
              <a:extLst>
                <a:ext uri="{96DAC541-7B7A-43D3-8B79-37D633B846F1}">
                  <asvg:svgBlip xmlns:asvg="http://schemas.microsoft.com/office/drawing/2016/SVG/main" r:embed="rId12"/>
                </a:ext>
              </a:extLst>
            </a:blip>
            <a:stretch>
              <a:fillRect/>
            </a:stretch>
          </a:blipFill>
          <a:ln cap="sq">
            <a:noFill/>
            <a:prstDash val="solid"/>
            <a:miter/>
          </a:ln>
        </p:spPr>
        <p:txBody>
          <a:bodyPr/>
          <a:lstStyle/>
          <a:p>
            <a:endParaRPr lang="en-US"/>
          </a:p>
        </p:txBody>
      </p:sp>
      <p:sp>
        <p:nvSpPr>
          <p:cNvPr id="20" name="Freeform 20"/>
          <p:cNvSpPr/>
          <p:nvPr/>
        </p:nvSpPr>
        <p:spPr>
          <a:xfrm>
            <a:off x="4042303" y="6368372"/>
            <a:ext cx="1551199" cy="1204295"/>
          </a:xfrm>
          <a:custGeom>
            <a:avLst/>
            <a:gdLst/>
            <a:ahLst/>
            <a:cxnLst/>
            <a:rect l="l" t="t" r="r" b="b"/>
            <a:pathLst>
              <a:path w="1551199" h="1204295">
                <a:moveTo>
                  <a:pt x="0" y="0"/>
                </a:moveTo>
                <a:lnTo>
                  <a:pt x="1551200" y="0"/>
                </a:lnTo>
                <a:lnTo>
                  <a:pt x="1551200" y="1204295"/>
                </a:lnTo>
                <a:lnTo>
                  <a:pt x="0" y="1204295"/>
                </a:lnTo>
                <a:lnTo>
                  <a:pt x="0" y="0"/>
                </a:lnTo>
                <a:close/>
              </a:path>
            </a:pathLst>
          </a:custGeom>
          <a:blipFill>
            <a:blip r:embed="rId13">
              <a:extLst>
                <a:ext uri="{96DAC541-7B7A-43D3-8B79-37D633B846F1}">
                  <asvg:svgBlip xmlns:asvg="http://schemas.microsoft.com/office/drawing/2016/SVG/main" r:embed="rId14"/>
                </a:ext>
              </a:extLst>
            </a:blip>
            <a:stretch>
              <a:fillRect/>
            </a:stretch>
          </a:blipFill>
          <a:ln cap="sq">
            <a:noFill/>
            <a:prstDash val="solid"/>
            <a:miter/>
          </a:ln>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294186" y="406589"/>
            <a:ext cx="7937973" cy="9510914"/>
            <a:chOff x="0" y="0"/>
            <a:chExt cx="8585708" cy="10287000"/>
          </a:xfrm>
        </p:grpSpPr>
        <p:sp>
          <p:nvSpPr>
            <p:cNvPr id="3" name="Freeform 3"/>
            <p:cNvSpPr/>
            <p:nvPr/>
          </p:nvSpPr>
          <p:spPr>
            <a:xfrm>
              <a:off x="0" y="0"/>
              <a:ext cx="8585708" cy="10286999"/>
            </a:xfrm>
            <a:custGeom>
              <a:avLst/>
              <a:gdLst/>
              <a:ahLst/>
              <a:cxnLst/>
              <a:rect l="l" t="t" r="r" b="b"/>
              <a:pathLst>
                <a:path w="8585708" h="10286999">
                  <a:moveTo>
                    <a:pt x="8585708" y="762"/>
                  </a:moveTo>
                  <a:cubicBezTo>
                    <a:pt x="8581644" y="20447"/>
                    <a:pt x="8577961" y="40132"/>
                    <a:pt x="8573515" y="59690"/>
                  </a:cubicBezTo>
                  <a:cubicBezTo>
                    <a:pt x="8478138" y="485521"/>
                    <a:pt x="8382634" y="911225"/>
                    <a:pt x="8287258" y="1337056"/>
                  </a:cubicBezTo>
                  <a:cubicBezTo>
                    <a:pt x="8146288" y="1966722"/>
                    <a:pt x="8005699" y="2596388"/>
                    <a:pt x="7864602" y="3225927"/>
                  </a:cubicBezTo>
                  <a:cubicBezTo>
                    <a:pt x="7691247" y="3999103"/>
                    <a:pt x="7517384" y="4772152"/>
                    <a:pt x="7344029" y="5545328"/>
                  </a:cubicBezTo>
                  <a:cubicBezTo>
                    <a:pt x="7194677" y="6211443"/>
                    <a:pt x="7045579" y="6877558"/>
                    <a:pt x="6896354" y="7543800"/>
                  </a:cubicBezTo>
                  <a:cubicBezTo>
                    <a:pt x="6765290" y="8129016"/>
                    <a:pt x="6634480" y="8714105"/>
                    <a:pt x="6503162" y="9299194"/>
                  </a:cubicBezTo>
                  <a:cubicBezTo>
                    <a:pt x="6429375" y="9628250"/>
                    <a:pt x="6354953" y="9957181"/>
                    <a:pt x="6280785" y="10286237"/>
                  </a:cubicBezTo>
                  <a:cubicBezTo>
                    <a:pt x="4199382" y="10286237"/>
                    <a:pt x="2118106" y="10286110"/>
                    <a:pt x="36830" y="10286999"/>
                  </a:cubicBezTo>
                  <a:cubicBezTo>
                    <a:pt x="6731" y="10286999"/>
                    <a:pt x="0" y="10280268"/>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749" r="-39749"/>
              </a:stretch>
            </a:blipFill>
          </p:spPr>
          <p:txBody>
            <a:bodyPr/>
            <a:lstStyle/>
            <a:p>
              <a:endParaRPr lang="en-US"/>
            </a:p>
          </p:txBody>
        </p:sp>
      </p:grpSp>
      <p:sp>
        <p:nvSpPr>
          <p:cNvPr id="4" name="TextBox 4"/>
          <p:cNvSpPr txBox="1"/>
          <p:nvPr/>
        </p:nvSpPr>
        <p:spPr>
          <a:xfrm>
            <a:off x="8222735" y="2386246"/>
            <a:ext cx="8652476" cy="1032113"/>
          </a:xfrm>
          <a:prstGeom prst="rect">
            <a:avLst/>
          </a:prstGeom>
        </p:spPr>
        <p:txBody>
          <a:bodyPr lIns="0" tIns="0" rIns="0" bIns="0" rtlCol="0" anchor="t">
            <a:spAutoFit/>
          </a:bodyPr>
          <a:lstStyle/>
          <a:p>
            <a:pPr marL="0" lvl="0" indent="0">
              <a:lnSpc>
                <a:spcPts val="6934"/>
              </a:lnSpc>
              <a:spcBef>
                <a:spcPct val="0"/>
              </a:spcBef>
            </a:pPr>
            <a:r>
              <a:rPr lang="en-US" sz="9631">
                <a:solidFill>
                  <a:srgbClr val="6866E1"/>
                </a:solidFill>
                <a:latin typeface="Computer Says No"/>
              </a:rPr>
              <a:t>TECHNICAL ARCHITECTURE</a:t>
            </a:r>
          </a:p>
        </p:txBody>
      </p:sp>
      <p:sp>
        <p:nvSpPr>
          <p:cNvPr id="5" name="TextBox 5"/>
          <p:cNvSpPr txBox="1"/>
          <p:nvPr/>
        </p:nvSpPr>
        <p:spPr>
          <a:xfrm>
            <a:off x="8437211" y="3537844"/>
            <a:ext cx="8223524" cy="4197026"/>
          </a:xfrm>
          <a:prstGeom prst="rect">
            <a:avLst/>
          </a:prstGeom>
        </p:spPr>
        <p:txBody>
          <a:bodyPr lIns="0" tIns="0" rIns="0" bIns="0" rtlCol="0" anchor="t">
            <a:spAutoFit/>
          </a:bodyPr>
          <a:lstStyle/>
          <a:p>
            <a:pPr>
              <a:lnSpc>
                <a:spcPts val="3729"/>
              </a:lnSpc>
            </a:pPr>
            <a:r>
              <a:rPr lang="en-US" sz="2301">
                <a:solidFill>
                  <a:srgbClr val="FFFFFF"/>
                </a:solidFill>
                <a:latin typeface="Poppins Light"/>
              </a:rPr>
              <a:t>Lorem ipsum dolor sit amet, consectetur adipiscing elit. Proin varius, eros nec efficitur euismod, lectus turpis sollicitudin augue, non ultricies enim nunc sit amet augue. Quisque ante magna, varius et vehicula congue, viverra eu nulla. Lorem ipsum dolor sit amet, consectetur adipiscing elit. Proin varius, eros nec efficitur euismod, lectus turpis sollicitudin augue, non ultricies enim nunc sit amet augue. Quisque ante magna, varius et vehicula congue, viverra eu nulla.</a:t>
            </a:r>
          </a:p>
        </p:txBody>
      </p:sp>
      <p:sp>
        <p:nvSpPr>
          <p:cNvPr id="6" name="Freeform 6"/>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3"/>
            <a:stretch>
              <a:fillRect/>
            </a:stretch>
          </a:blipFill>
        </p:spPr>
        <p:txBody>
          <a:bodyPr/>
          <a:lstStyle/>
          <a:p>
            <a:endParaRPr lang="en-US"/>
          </a:p>
        </p:txBody>
      </p:sp>
      <p:sp>
        <p:nvSpPr>
          <p:cNvPr id="7" name="Freeform 7"/>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txBody>
          <a:bodyPr/>
          <a:lstStyle/>
          <a:p>
            <a:endParaRPr lang="en-US"/>
          </a:p>
        </p:txBody>
      </p:sp>
      <p:sp>
        <p:nvSpPr>
          <p:cNvPr id="8" name="Freeform 8"/>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txBody>
          <a:bodyPr/>
          <a:lstStyle/>
          <a:p>
            <a:endParaRPr lang="en-US"/>
          </a:p>
        </p:txBody>
      </p:sp>
      <p:sp>
        <p:nvSpPr>
          <p:cNvPr id="9" name="Freeform 9"/>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5"/>
            <a:stretch>
              <a:fillRect/>
            </a:stretch>
          </a:blipFill>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729</Words>
  <Application>Microsoft Office PowerPoint</Application>
  <PresentationFormat>Custom</PresentationFormat>
  <Paragraphs>61</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Poppins</vt:lpstr>
      <vt:lpstr>Calibri</vt:lpstr>
      <vt:lpstr>Arial</vt:lpstr>
      <vt:lpstr>Poppins Light</vt:lpstr>
      <vt:lpstr>Poppins Medium</vt:lpstr>
      <vt:lpstr>Computer Says 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Illustrative Artificial Intelligence Project Presentation</dc:title>
  <dc:creator>ACER</dc:creator>
  <cp:lastModifiedBy>Lý Tấn Phát</cp:lastModifiedBy>
  <cp:revision>1</cp:revision>
  <dcterms:created xsi:type="dcterms:W3CDTF">2006-08-16T00:00:00Z</dcterms:created>
  <dcterms:modified xsi:type="dcterms:W3CDTF">2023-11-15T15:22:06Z</dcterms:modified>
  <dc:identifier>DAF0PxQPZyU</dc:identifier>
</cp:coreProperties>
</file>

<file path=docProps/thumbnail.jpeg>
</file>